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11" r:id="rId6"/>
  </p:sldMasterIdLst>
  <p:notesMasterIdLst>
    <p:notesMasterId r:id="rId26"/>
  </p:notesMasterIdLst>
  <p:handoutMasterIdLst>
    <p:handoutMasterId r:id="rId27"/>
  </p:handoutMasterIdLst>
  <p:sldIdLst>
    <p:sldId id="313" r:id="rId7"/>
    <p:sldId id="318" r:id="rId8"/>
    <p:sldId id="337" r:id="rId9"/>
    <p:sldId id="336" r:id="rId10"/>
    <p:sldId id="333" r:id="rId11"/>
    <p:sldId id="927" r:id="rId12"/>
    <p:sldId id="923" r:id="rId13"/>
    <p:sldId id="341" r:id="rId14"/>
    <p:sldId id="344" r:id="rId15"/>
    <p:sldId id="282" r:id="rId16"/>
    <p:sldId id="346" r:id="rId17"/>
    <p:sldId id="917" r:id="rId18"/>
    <p:sldId id="914" r:id="rId19"/>
    <p:sldId id="808" r:id="rId20"/>
    <p:sldId id="809" r:id="rId21"/>
    <p:sldId id="915" r:id="rId22"/>
    <p:sldId id="262" r:id="rId23"/>
    <p:sldId id="918" r:id="rId24"/>
    <p:sldId id="327" r:id="rId25"/>
  </p:sldIdLst>
  <p:sldSz cx="9144000" cy="5143500" type="screen16x9"/>
  <p:notesSz cx="9309100" cy="7023100"/>
  <p:defaultTex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50">
          <p15:clr>
            <a:srgbClr val="A4A3A4"/>
          </p15:clr>
        </p15:guide>
        <p15:guide id="4" orient="horz" pos="940">
          <p15:clr>
            <a:srgbClr val="A4A3A4"/>
          </p15:clr>
        </p15:guide>
        <p15:guide id="5" orient="horz" pos="2935">
          <p15:clr>
            <a:srgbClr val="A4A3A4"/>
          </p15:clr>
        </p15:guide>
        <p15:guide id="6" pos="340">
          <p15:clr>
            <a:srgbClr val="A4A3A4"/>
          </p15:clr>
        </p15:guide>
        <p15:guide id="7" pos="54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AD2"/>
    <a:srgbClr val="0081AB"/>
    <a:srgbClr val="000000"/>
    <a:srgbClr val="5FCEEA"/>
    <a:srgbClr val="36424A"/>
    <a:srgbClr val="005072"/>
    <a:srgbClr val="77B800"/>
    <a:srgbClr val="BED600"/>
    <a:srgbClr val="71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337" autoAdjust="0"/>
  </p:normalViewPr>
  <p:slideViewPr>
    <p:cSldViewPr>
      <p:cViewPr varScale="1">
        <p:scale>
          <a:sx n="88" d="100"/>
          <a:sy n="88" d="100"/>
        </p:scale>
        <p:origin x="684" y="64"/>
      </p:cViewPr>
      <p:guideLst>
        <p:guide orient="horz" pos="1620"/>
        <p:guide pos="2880"/>
        <p:guide orient="horz" pos="350"/>
        <p:guide orient="horz" pos="940"/>
        <p:guide orient="horz" pos="2935"/>
        <p:guide pos="340"/>
        <p:guide pos="542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1239B-3D57-4BEE-93E0-EFF6B778200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121F4893-B25B-40E7-988F-9EA5EBAF7D06}">
      <dgm:prSet/>
      <dgm:spPr/>
      <dgm:t>
        <a:bodyPr/>
        <a:lstStyle/>
        <a:p>
          <a:r>
            <a:rPr lang="en-US"/>
            <a:t>Well water at Allison Creek and Sam Livingston</a:t>
          </a:r>
        </a:p>
      </dgm:t>
    </dgm:pt>
    <dgm:pt modelId="{7AA58129-3168-4928-9A64-579BDEF444A5}" type="parTrans" cxnId="{48553FD7-2486-4E29-9FA1-4638827EB57C}">
      <dgm:prSet/>
      <dgm:spPr/>
      <dgm:t>
        <a:bodyPr/>
        <a:lstStyle/>
        <a:p>
          <a:endParaRPr lang="en-US"/>
        </a:p>
      </dgm:t>
    </dgm:pt>
    <dgm:pt modelId="{D2C08903-0AE7-474F-A841-CE4C2FC23940}" type="sibTrans" cxnId="{48553FD7-2486-4E29-9FA1-4638827EB57C}">
      <dgm:prSet/>
      <dgm:spPr/>
      <dgm:t>
        <a:bodyPr/>
        <a:lstStyle/>
        <a:p>
          <a:endParaRPr lang="en-US"/>
        </a:p>
      </dgm:t>
    </dgm:pt>
    <dgm:pt modelId="{3F59EECE-13D1-47C4-A2F5-A78B7C50BA06}">
      <dgm:prSet/>
      <dgm:spPr/>
      <dgm:t>
        <a:bodyPr/>
        <a:lstStyle/>
        <a:p>
          <a:r>
            <a:rPr lang="en-US" dirty="0"/>
            <a:t>Lake water treated with ozone Cold Lake</a:t>
          </a:r>
        </a:p>
      </dgm:t>
    </dgm:pt>
    <dgm:pt modelId="{711B07B1-FFB3-4A51-A03A-03854BFC9548}" type="parTrans" cxnId="{10D3F92C-46A5-4973-82D6-D8F3BCAFCF18}">
      <dgm:prSet/>
      <dgm:spPr/>
      <dgm:t>
        <a:bodyPr/>
        <a:lstStyle/>
        <a:p>
          <a:endParaRPr lang="en-US"/>
        </a:p>
      </dgm:t>
    </dgm:pt>
    <dgm:pt modelId="{2C05FAC0-1100-495F-A74A-0B944019A001}" type="sibTrans" cxnId="{10D3F92C-46A5-4973-82D6-D8F3BCAFCF18}">
      <dgm:prSet/>
      <dgm:spPr/>
      <dgm:t>
        <a:bodyPr/>
        <a:lstStyle/>
        <a:p>
          <a:endParaRPr lang="en-US"/>
        </a:p>
      </dgm:t>
    </dgm:pt>
    <dgm:pt modelId="{44F08DCC-BF3D-4962-9F47-540FE9152A88}">
      <dgm:prSet/>
      <dgm:spPr/>
      <dgm:t>
        <a:bodyPr/>
        <a:lstStyle/>
        <a:p>
          <a:r>
            <a:rPr lang="en-US"/>
            <a:t>Natural Springs at Raven</a:t>
          </a:r>
        </a:p>
      </dgm:t>
    </dgm:pt>
    <dgm:pt modelId="{6A370215-492F-48C2-8D78-AA1ACDC49D70}" type="parTrans" cxnId="{9503CA8A-778F-4064-81B3-4036BD84AF60}">
      <dgm:prSet/>
      <dgm:spPr/>
      <dgm:t>
        <a:bodyPr/>
        <a:lstStyle/>
        <a:p>
          <a:endParaRPr lang="en-US"/>
        </a:p>
      </dgm:t>
    </dgm:pt>
    <dgm:pt modelId="{9D725911-9469-4E66-9574-6DD190609F31}" type="sibTrans" cxnId="{9503CA8A-778F-4064-81B3-4036BD84AF60}">
      <dgm:prSet/>
      <dgm:spPr/>
      <dgm:t>
        <a:bodyPr/>
        <a:lstStyle/>
        <a:p>
          <a:endParaRPr lang="en-US"/>
        </a:p>
      </dgm:t>
    </dgm:pt>
    <dgm:pt modelId="{2B575D33-A255-47A8-819F-0C1297029A15}">
      <dgm:prSet/>
      <dgm:spPr/>
      <dgm:t>
        <a:bodyPr/>
        <a:lstStyle/>
        <a:p>
          <a:r>
            <a:rPr lang="en-US" dirty="0"/>
            <a:t>RAS – systems treating 80 l/sec to 500 l/sec</a:t>
          </a:r>
        </a:p>
      </dgm:t>
    </dgm:pt>
    <dgm:pt modelId="{AA6C202C-D33E-42D7-BD7B-A2ABC5C7441F}" type="parTrans" cxnId="{D0759D4F-E941-4659-814A-5A6ADB0A1B6E}">
      <dgm:prSet/>
      <dgm:spPr/>
      <dgm:t>
        <a:bodyPr/>
        <a:lstStyle/>
        <a:p>
          <a:endParaRPr lang="en-US"/>
        </a:p>
      </dgm:t>
    </dgm:pt>
    <dgm:pt modelId="{614DE25C-F57C-423C-9979-AFED75EA06D9}" type="sibTrans" cxnId="{D0759D4F-E941-4659-814A-5A6ADB0A1B6E}">
      <dgm:prSet/>
      <dgm:spPr/>
      <dgm:t>
        <a:bodyPr/>
        <a:lstStyle/>
        <a:p>
          <a:endParaRPr lang="en-US"/>
        </a:p>
      </dgm:t>
    </dgm:pt>
    <dgm:pt modelId="{4215628E-997A-4DC6-8A11-03F40A64BFED}">
      <dgm:prSet/>
      <dgm:spPr/>
      <dgm:t>
        <a:bodyPr/>
        <a:lstStyle/>
        <a:p>
          <a:r>
            <a:rPr lang="en-US"/>
            <a:t>Cold Lake PRAS – system treating 470 l/sec (78% re-use 22% fresh)</a:t>
          </a:r>
        </a:p>
      </dgm:t>
    </dgm:pt>
    <dgm:pt modelId="{8B508F68-22B1-47E5-BD1E-FB48EB2094F6}" type="parTrans" cxnId="{E845D6E1-5BA3-44FA-94CE-52FF43985D63}">
      <dgm:prSet/>
      <dgm:spPr/>
      <dgm:t>
        <a:bodyPr/>
        <a:lstStyle/>
        <a:p>
          <a:endParaRPr lang="en-US"/>
        </a:p>
      </dgm:t>
    </dgm:pt>
    <dgm:pt modelId="{056DECBC-7003-4105-B32C-91FB44599214}" type="sibTrans" cxnId="{E845D6E1-5BA3-44FA-94CE-52FF43985D63}">
      <dgm:prSet/>
      <dgm:spPr/>
      <dgm:t>
        <a:bodyPr/>
        <a:lstStyle/>
        <a:p>
          <a:endParaRPr lang="en-US"/>
        </a:p>
      </dgm:t>
    </dgm:pt>
    <dgm:pt modelId="{C42BA358-3162-4100-8394-F480701E04BA}" type="pres">
      <dgm:prSet presAssocID="{1BD1239B-3D57-4BEE-93E0-EFF6B7782009}" presName="diagram" presStyleCnt="0">
        <dgm:presLayoutVars>
          <dgm:dir/>
          <dgm:resizeHandles val="exact"/>
        </dgm:presLayoutVars>
      </dgm:prSet>
      <dgm:spPr/>
    </dgm:pt>
    <dgm:pt modelId="{3E3E93FC-E886-43AA-A197-5DEC1B92B5D7}" type="pres">
      <dgm:prSet presAssocID="{121F4893-B25B-40E7-988F-9EA5EBAF7D06}" presName="node" presStyleLbl="node1" presStyleIdx="0" presStyleCnt="5">
        <dgm:presLayoutVars>
          <dgm:bulletEnabled val="1"/>
        </dgm:presLayoutVars>
      </dgm:prSet>
      <dgm:spPr/>
    </dgm:pt>
    <dgm:pt modelId="{CD60FD6B-A7E4-4C8B-8B4B-25892DA37B7F}" type="pres">
      <dgm:prSet presAssocID="{D2C08903-0AE7-474F-A841-CE4C2FC23940}" presName="sibTrans" presStyleCnt="0"/>
      <dgm:spPr/>
    </dgm:pt>
    <dgm:pt modelId="{C715AA1A-CFD0-4572-B450-DED335022F4E}" type="pres">
      <dgm:prSet presAssocID="{3F59EECE-13D1-47C4-A2F5-A78B7C50BA06}" presName="node" presStyleLbl="node1" presStyleIdx="1" presStyleCnt="5">
        <dgm:presLayoutVars>
          <dgm:bulletEnabled val="1"/>
        </dgm:presLayoutVars>
      </dgm:prSet>
      <dgm:spPr/>
    </dgm:pt>
    <dgm:pt modelId="{2604CD9C-3E6C-4BB2-88A5-2B466007BC30}" type="pres">
      <dgm:prSet presAssocID="{2C05FAC0-1100-495F-A74A-0B944019A001}" presName="sibTrans" presStyleCnt="0"/>
      <dgm:spPr/>
    </dgm:pt>
    <dgm:pt modelId="{B42461B2-6ECA-4480-B7F2-ADC62B85970F}" type="pres">
      <dgm:prSet presAssocID="{44F08DCC-BF3D-4962-9F47-540FE9152A88}" presName="node" presStyleLbl="node1" presStyleIdx="2" presStyleCnt="5">
        <dgm:presLayoutVars>
          <dgm:bulletEnabled val="1"/>
        </dgm:presLayoutVars>
      </dgm:prSet>
      <dgm:spPr/>
    </dgm:pt>
    <dgm:pt modelId="{08E7B449-DA99-4422-A0AC-04DFB0C9F338}" type="pres">
      <dgm:prSet presAssocID="{9D725911-9469-4E66-9574-6DD190609F31}" presName="sibTrans" presStyleCnt="0"/>
      <dgm:spPr/>
    </dgm:pt>
    <dgm:pt modelId="{19C456C0-22A9-4BB5-915F-E377CDD0B6C9}" type="pres">
      <dgm:prSet presAssocID="{2B575D33-A255-47A8-819F-0C1297029A15}" presName="node" presStyleLbl="node1" presStyleIdx="3" presStyleCnt="5">
        <dgm:presLayoutVars>
          <dgm:bulletEnabled val="1"/>
        </dgm:presLayoutVars>
      </dgm:prSet>
      <dgm:spPr/>
    </dgm:pt>
    <dgm:pt modelId="{40F991FC-1186-4276-814E-D67DB83DB774}" type="pres">
      <dgm:prSet presAssocID="{614DE25C-F57C-423C-9979-AFED75EA06D9}" presName="sibTrans" presStyleCnt="0"/>
      <dgm:spPr/>
    </dgm:pt>
    <dgm:pt modelId="{925B51A5-5C34-4BA5-B929-63EE61550498}" type="pres">
      <dgm:prSet presAssocID="{4215628E-997A-4DC6-8A11-03F40A64BFED}" presName="node" presStyleLbl="node1" presStyleIdx="4" presStyleCnt="5">
        <dgm:presLayoutVars>
          <dgm:bulletEnabled val="1"/>
        </dgm:presLayoutVars>
      </dgm:prSet>
      <dgm:spPr/>
    </dgm:pt>
  </dgm:ptLst>
  <dgm:cxnLst>
    <dgm:cxn modelId="{26CA1B28-8850-41DF-8CF5-E97766124F6E}" type="presOf" srcId="{44F08DCC-BF3D-4962-9F47-540FE9152A88}" destId="{B42461B2-6ECA-4480-B7F2-ADC62B85970F}" srcOrd="0" destOrd="0" presId="urn:microsoft.com/office/officeart/2005/8/layout/default"/>
    <dgm:cxn modelId="{10D3F92C-46A5-4973-82D6-D8F3BCAFCF18}" srcId="{1BD1239B-3D57-4BEE-93E0-EFF6B7782009}" destId="{3F59EECE-13D1-47C4-A2F5-A78B7C50BA06}" srcOrd="1" destOrd="0" parTransId="{711B07B1-FFB3-4A51-A03A-03854BFC9548}" sibTransId="{2C05FAC0-1100-495F-A74A-0B944019A001}"/>
    <dgm:cxn modelId="{C93C4D3D-5322-42E3-9127-180A50818D50}" type="presOf" srcId="{1BD1239B-3D57-4BEE-93E0-EFF6B7782009}" destId="{C42BA358-3162-4100-8394-F480701E04BA}" srcOrd="0" destOrd="0" presId="urn:microsoft.com/office/officeart/2005/8/layout/default"/>
    <dgm:cxn modelId="{646B4C4F-86C2-41FA-9917-0CDC1485B310}" type="presOf" srcId="{121F4893-B25B-40E7-988F-9EA5EBAF7D06}" destId="{3E3E93FC-E886-43AA-A197-5DEC1B92B5D7}" srcOrd="0" destOrd="0" presId="urn:microsoft.com/office/officeart/2005/8/layout/default"/>
    <dgm:cxn modelId="{D0759D4F-E941-4659-814A-5A6ADB0A1B6E}" srcId="{1BD1239B-3D57-4BEE-93E0-EFF6B7782009}" destId="{2B575D33-A255-47A8-819F-0C1297029A15}" srcOrd="3" destOrd="0" parTransId="{AA6C202C-D33E-42D7-BD7B-A2ABC5C7441F}" sibTransId="{614DE25C-F57C-423C-9979-AFED75EA06D9}"/>
    <dgm:cxn modelId="{A9B03672-C178-4231-A2E7-1704FD099287}" type="presOf" srcId="{3F59EECE-13D1-47C4-A2F5-A78B7C50BA06}" destId="{C715AA1A-CFD0-4572-B450-DED335022F4E}" srcOrd="0" destOrd="0" presId="urn:microsoft.com/office/officeart/2005/8/layout/default"/>
    <dgm:cxn modelId="{9503CA8A-778F-4064-81B3-4036BD84AF60}" srcId="{1BD1239B-3D57-4BEE-93E0-EFF6B7782009}" destId="{44F08DCC-BF3D-4962-9F47-540FE9152A88}" srcOrd="2" destOrd="0" parTransId="{6A370215-492F-48C2-8D78-AA1ACDC49D70}" sibTransId="{9D725911-9469-4E66-9574-6DD190609F31}"/>
    <dgm:cxn modelId="{802F2093-08B4-4EF1-AC4B-3C6DCE23B54A}" type="presOf" srcId="{2B575D33-A255-47A8-819F-0C1297029A15}" destId="{19C456C0-22A9-4BB5-915F-E377CDD0B6C9}" srcOrd="0" destOrd="0" presId="urn:microsoft.com/office/officeart/2005/8/layout/default"/>
    <dgm:cxn modelId="{48553FD7-2486-4E29-9FA1-4638827EB57C}" srcId="{1BD1239B-3D57-4BEE-93E0-EFF6B7782009}" destId="{121F4893-B25B-40E7-988F-9EA5EBAF7D06}" srcOrd="0" destOrd="0" parTransId="{7AA58129-3168-4928-9A64-579BDEF444A5}" sibTransId="{D2C08903-0AE7-474F-A841-CE4C2FC23940}"/>
    <dgm:cxn modelId="{E845D6E1-5BA3-44FA-94CE-52FF43985D63}" srcId="{1BD1239B-3D57-4BEE-93E0-EFF6B7782009}" destId="{4215628E-997A-4DC6-8A11-03F40A64BFED}" srcOrd="4" destOrd="0" parTransId="{8B508F68-22B1-47E5-BD1E-FB48EB2094F6}" sibTransId="{056DECBC-7003-4105-B32C-91FB44599214}"/>
    <dgm:cxn modelId="{46B8DBF8-87F2-4163-8B8A-C8ACB9810384}" type="presOf" srcId="{4215628E-997A-4DC6-8A11-03F40A64BFED}" destId="{925B51A5-5C34-4BA5-B929-63EE61550498}" srcOrd="0" destOrd="0" presId="urn:microsoft.com/office/officeart/2005/8/layout/default"/>
    <dgm:cxn modelId="{908ABE3E-F81F-4115-9D98-98C068408EA4}" type="presParOf" srcId="{C42BA358-3162-4100-8394-F480701E04BA}" destId="{3E3E93FC-E886-43AA-A197-5DEC1B92B5D7}" srcOrd="0" destOrd="0" presId="urn:microsoft.com/office/officeart/2005/8/layout/default"/>
    <dgm:cxn modelId="{958193C3-C24A-4365-8597-2A0A53F2DC6A}" type="presParOf" srcId="{C42BA358-3162-4100-8394-F480701E04BA}" destId="{CD60FD6B-A7E4-4C8B-8B4B-25892DA37B7F}" srcOrd="1" destOrd="0" presId="urn:microsoft.com/office/officeart/2005/8/layout/default"/>
    <dgm:cxn modelId="{459C0E95-38A9-466F-ABCF-E56F990FFD89}" type="presParOf" srcId="{C42BA358-3162-4100-8394-F480701E04BA}" destId="{C715AA1A-CFD0-4572-B450-DED335022F4E}" srcOrd="2" destOrd="0" presId="urn:microsoft.com/office/officeart/2005/8/layout/default"/>
    <dgm:cxn modelId="{EC7A3DDB-2EE3-4331-AFFE-750FA3E26AD8}" type="presParOf" srcId="{C42BA358-3162-4100-8394-F480701E04BA}" destId="{2604CD9C-3E6C-4BB2-88A5-2B466007BC30}" srcOrd="3" destOrd="0" presId="urn:microsoft.com/office/officeart/2005/8/layout/default"/>
    <dgm:cxn modelId="{189B3982-ED5C-4CF4-B86C-7542ED126212}" type="presParOf" srcId="{C42BA358-3162-4100-8394-F480701E04BA}" destId="{B42461B2-6ECA-4480-B7F2-ADC62B85970F}" srcOrd="4" destOrd="0" presId="urn:microsoft.com/office/officeart/2005/8/layout/default"/>
    <dgm:cxn modelId="{7207ADE8-EB4F-46A8-A43C-52F6755639DE}" type="presParOf" srcId="{C42BA358-3162-4100-8394-F480701E04BA}" destId="{08E7B449-DA99-4422-A0AC-04DFB0C9F338}" srcOrd="5" destOrd="0" presId="urn:microsoft.com/office/officeart/2005/8/layout/default"/>
    <dgm:cxn modelId="{BD365E96-FFF1-4B65-8449-505AAB135E9B}" type="presParOf" srcId="{C42BA358-3162-4100-8394-F480701E04BA}" destId="{19C456C0-22A9-4BB5-915F-E377CDD0B6C9}" srcOrd="6" destOrd="0" presId="urn:microsoft.com/office/officeart/2005/8/layout/default"/>
    <dgm:cxn modelId="{622165F9-34D7-426E-9B4C-C195BAC8A7A2}" type="presParOf" srcId="{C42BA358-3162-4100-8394-F480701E04BA}" destId="{40F991FC-1186-4276-814E-D67DB83DB774}" srcOrd="7" destOrd="0" presId="urn:microsoft.com/office/officeart/2005/8/layout/default"/>
    <dgm:cxn modelId="{2B2E823A-44C4-4210-958F-399D03EF2D0A}" type="presParOf" srcId="{C42BA358-3162-4100-8394-F480701E04BA}" destId="{925B51A5-5C34-4BA5-B929-63EE6155049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E93FC-E886-43AA-A197-5DEC1B92B5D7}">
      <dsp:nvSpPr>
        <dsp:cNvPr id="0" name=""/>
        <dsp:cNvSpPr/>
      </dsp:nvSpPr>
      <dsp:spPr>
        <a:xfrm>
          <a:off x="141446" y="1333"/>
          <a:ext cx="2483346" cy="14900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Well water at Allison Creek and Sam Livingston</a:t>
          </a:r>
        </a:p>
      </dsp:txBody>
      <dsp:txXfrm>
        <a:off x="141446" y="1333"/>
        <a:ext cx="2483346" cy="1490007"/>
      </dsp:txXfrm>
    </dsp:sp>
    <dsp:sp modelId="{C715AA1A-CFD0-4572-B450-DED335022F4E}">
      <dsp:nvSpPr>
        <dsp:cNvPr id="0" name=""/>
        <dsp:cNvSpPr/>
      </dsp:nvSpPr>
      <dsp:spPr>
        <a:xfrm>
          <a:off x="2873126" y="1333"/>
          <a:ext cx="2483346" cy="14900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Lake water treated with ozone Cold Lake</a:t>
          </a:r>
        </a:p>
      </dsp:txBody>
      <dsp:txXfrm>
        <a:off x="2873126" y="1333"/>
        <a:ext cx="2483346" cy="1490007"/>
      </dsp:txXfrm>
    </dsp:sp>
    <dsp:sp modelId="{B42461B2-6ECA-4480-B7F2-ADC62B85970F}">
      <dsp:nvSpPr>
        <dsp:cNvPr id="0" name=""/>
        <dsp:cNvSpPr/>
      </dsp:nvSpPr>
      <dsp:spPr>
        <a:xfrm>
          <a:off x="5604807" y="1333"/>
          <a:ext cx="2483346" cy="14900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Natural Springs at Raven</a:t>
          </a:r>
        </a:p>
      </dsp:txBody>
      <dsp:txXfrm>
        <a:off x="5604807" y="1333"/>
        <a:ext cx="2483346" cy="1490007"/>
      </dsp:txXfrm>
    </dsp:sp>
    <dsp:sp modelId="{19C456C0-22A9-4BB5-915F-E377CDD0B6C9}">
      <dsp:nvSpPr>
        <dsp:cNvPr id="0" name=""/>
        <dsp:cNvSpPr/>
      </dsp:nvSpPr>
      <dsp:spPr>
        <a:xfrm>
          <a:off x="1507286" y="1739675"/>
          <a:ext cx="2483346" cy="14900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RAS – systems treating 80 l/sec to 500 l/sec</a:t>
          </a:r>
        </a:p>
      </dsp:txBody>
      <dsp:txXfrm>
        <a:off x="1507286" y="1739675"/>
        <a:ext cx="2483346" cy="1490007"/>
      </dsp:txXfrm>
    </dsp:sp>
    <dsp:sp modelId="{925B51A5-5C34-4BA5-B929-63EE61550498}">
      <dsp:nvSpPr>
        <dsp:cNvPr id="0" name=""/>
        <dsp:cNvSpPr/>
      </dsp:nvSpPr>
      <dsp:spPr>
        <a:xfrm>
          <a:off x="4238967" y="1739675"/>
          <a:ext cx="2483346" cy="14900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Cold Lake PRAS – system treating 470 l/sec (78% re-use 22% fresh)</a:t>
          </a:r>
        </a:p>
      </dsp:txBody>
      <dsp:txXfrm>
        <a:off x="4238967" y="1739675"/>
        <a:ext cx="2483346" cy="14900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5273003" y="0"/>
            <a:ext cx="4033943" cy="351155"/>
          </a:xfrm>
          <a:prstGeom prst="rect">
            <a:avLst/>
          </a:prstGeom>
        </p:spPr>
        <p:txBody>
          <a:bodyPr vert="horz" lIns="93324" tIns="46662" rIns="93324" bIns="46662" rtlCol="0"/>
          <a:lstStyle>
            <a:lvl1pPr algn="r">
              <a:defRPr sz="1200"/>
            </a:lvl1pPr>
          </a:lstStyle>
          <a:p>
            <a:fld id="{A6673D7D-606E-4704-8FAB-089A0546B34A}" type="datetimeFigureOut">
              <a:rPr lang="en-CA" smtClean="0"/>
              <a:t>2023-10-16</a:t>
            </a:fld>
            <a:endParaRPr lang="en-CA" dirty="0"/>
          </a:p>
        </p:txBody>
      </p:sp>
      <p:sp>
        <p:nvSpPr>
          <p:cNvPr id="4" name="Footer Placeholder 3"/>
          <p:cNvSpPr>
            <a:spLocks noGrp="1"/>
          </p:cNvSpPr>
          <p:nvPr>
            <p:ph type="ftr" sz="quarter" idx="2"/>
          </p:nvPr>
        </p:nvSpPr>
        <p:spPr>
          <a:xfrm>
            <a:off x="0" y="6670726"/>
            <a:ext cx="4033943" cy="3511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5273003" y="6670726"/>
            <a:ext cx="4033943" cy="351155"/>
          </a:xfrm>
          <a:prstGeom prst="rect">
            <a:avLst/>
          </a:prstGeom>
        </p:spPr>
        <p:txBody>
          <a:bodyPr vert="horz" lIns="93324" tIns="46662" rIns="93324" bIns="46662" rtlCol="0" anchor="b"/>
          <a:lstStyle>
            <a:lvl1pPr algn="r">
              <a:defRPr sz="1200"/>
            </a:lvl1pPr>
          </a:lstStyle>
          <a:p>
            <a:fld id="{5F2AF2C7-EC74-45D5-8E80-EDC400CCB59D}" type="slidenum">
              <a:rPr lang="en-CA" smtClean="0"/>
              <a:t>‹#›</a:t>
            </a:fld>
            <a:endParaRPr lang="en-CA" dirty="0"/>
          </a:p>
        </p:txBody>
      </p:sp>
    </p:spTree>
    <p:extLst>
      <p:ext uri="{BB962C8B-B14F-4D97-AF65-F5344CB8AC3E}">
        <p14:creationId xmlns:p14="http://schemas.microsoft.com/office/powerpoint/2010/main" val="116519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838" cy="35083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5273675" y="0"/>
            <a:ext cx="4033838" cy="350838"/>
          </a:xfrm>
          <a:prstGeom prst="rect">
            <a:avLst/>
          </a:prstGeom>
        </p:spPr>
        <p:txBody>
          <a:bodyPr vert="horz" lIns="91440" tIns="45720" rIns="91440" bIns="45720" rtlCol="0"/>
          <a:lstStyle>
            <a:lvl1pPr algn="r">
              <a:defRPr sz="1200"/>
            </a:lvl1pPr>
          </a:lstStyle>
          <a:p>
            <a:fld id="{6FEDAA7A-9A0B-4B42-A0D7-D84671EF7CA4}" type="datetimeFigureOut">
              <a:rPr lang="en-CA" smtClean="0"/>
              <a:t>2023-10-16</a:t>
            </a:fld>
            <a:endParaRPr lang="en-CA" dirty="0"/>
          </a:p>
        </p:txBody>
      </p:sp>
      <p:sp>
        <p:nvSpPr>
          <p:cNvPr id="4" name="Slide Image Placeholder 3"/>
          <p:cNvSpPr>
            <a:spLocks noGrp="1" noRot="1" noChangeAspect="1"/>
          </p:cNvSpPr>
          <p:nvPr>
            <p:ph type="sldImg" idx="2"/>
          </p:nvPr>
        </p:nvSpPr>
        <p:spPr>
          <a:xfrm>
            <a:off x="2312988" y="527050"/>
            <a:ext cx="4683125" cy="2633663"/>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930275" y="3335338"/>
            <a:ext cx="7448550" cy="3160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670675"/>
            <a:ext cx="4033838" cy="350838"/>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5273675" y="6670675"/>
            <a:ext cx="4033838" cy="350838"/>
          </a:xfrm>
          <a:prstGeom prst="rect">
            <a:avLst/>
          </a:prstGeom>
        </p:spPr>
        <p:txBody>
          <a:bodyPr vert="horz" lIns="91440" tIns="45720" rIns="91440" bIns="45720" rtlCol="0" anchor="b"/>
          <a:lstStyle>
            <a:lvl1pPr algn="r">
              <a:defRPr sz="1200"/>
            </a:lvl1pPr>
          </a:lstStyle>
          <a:p>
            <a:fld id="{C33E93F5-386D-46C1-AED3-8A7E51F89105}" type="slidenum">
              <a:rPr lang="en-CA" smtClean="0"/>
              <a:t>‹#›</a:t>
            </a:fld>
            <a:endParaRPr lang="en-CA" dirty="0"/>
          </a:p>
        </p:txBody>
      </p:sp>
    </p:spTree>
    <p:extLst>
      <p:ext uri="{BB962C8B-B14F-4D97-AF65-F5344CB8AC3E}">
        <p14:creationId xmlns:p14="http://schemas.microsoft.com/office/powerpoint/2010/main" val="386964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a:t>
            </a:r>
          </a:p>
          <a:p>
            <a:pPr marL="171450" indent="-171450">
              <a:buFont typeface="Arial" panose="020B0604020202020204" pitchFamily="34" charset="0"/>
              <a:buChar char="•"/>
            </a:pPr>
            <a:r>
              <a:rPr lang="en-US" dirty="0"/>
              <a:t>use an icon that best represents the concept you are presenting on. Icons are available at: alberta.ca/identity</a:t>
            </a:r>
          </a:p>
          <a:p>
            <a:pPr marL="171450" indent="-171450">
              <a:buFont typeface="Arial" panose="020B0604020202020204" pitchFamily="34" charset="0"/>
              <a:buChar char="•"/>
            </a:pPr>
            <a:r>
              <a:rPr lang="en-US" dirty="0"/>
              <a:t>If you don’t have a subtitle, move your name and title up to create balance with the main title</a:t>
            </a:r>
          </a:p>
        </p:txBody>
      </p:sp>
      <p:sp>
        <p:nvSpPr>
          <p:cNvPr id="4" name="Slide Number Placeholder 3"/>
          <p:cNvSpPr>
            <a:spLocks noGrp="1"/>
          </p:cNvSpPr>
          <p:nvPr>
            <p:ph type="sldNum" sz="quarter" idx="10"/>
          </p:nvPr>
        </p:nvSpPr>
        <p:spPr/>
        <p:txBody>
          <a:bodyPr/>
          <a:lstStyle/>
          <a:p>
            <a:fld id="{C33E93F5-386D-46C1-AED3-8A7E51F89105}" type="slidenum">
              <a:rPr lang="en-CA" smtClean="0"/>
              <a:t>1</a:t>
            </a:fld>
            <a:endParaRPr lang="en-CA" dirty="0"/>
          </a:p>
        </p:txBody>
      </p:sp>
    </p:spTree>
    <p:extLst>
      <p:ext uri="{BB962C8B-B14F-4D97-AF65-F5344CB8AC3E}">
        <p14:creationId xmlns:p14="http://schemas.microsoft.com/office/powerpoint/2010/main" val="197449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1958A48-A251-E837-48D3-0443092884C7}"/>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FE3C9BD9-8080-EAC8-2973-04DCF8AED4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71691897-0759-88B9-AF1D-F13B7AA6D32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B5AD19-FB7A-4FBD-BB25-2FCF2201E26A}" type="slidenum">
              <a:rPr lang="en-CA" altLang="en-US"/>
              <a:pPr/>
              <a:t>14</a:t>
            </a:fld>
            <a:endParaRPr lang="en-CA"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2"/>
        </a:solidFill>
        <a:effectLst/>
      </p:bgPr>
    </p:bg>
    <p:spTree>
      <p:nvGrpSpPr>
        <p:cNvPr id="1" name=""/>
        <p:cNvGrpSpPr/>
        <p:nvPr/>
      </p:nvGrpSpPr>
      <p:grpSpPr>
        <a:xfrm>
          <a:off x="0" y="0"/>
          <a:ext cx="0" cy="0"/>
          <a:chOff x="0" y="0"/>
          <a:chExt cx="0" cy="0"/>
        </a:xfrm>
      </p:grpSpPr>
      <p:sp>
        <p:nvSpPr>
          <p:cNvPr id="15" name="Rectangle 14"/>
          <p:cNvSpPr/>
          <p:nvPr userDrawn="1"/>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4" name="Rectangle 13"/>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itle 1"/>
          <p:cNvSpPr>
            <a:spLocks noGrp="1"/>
          </p:cNvSpPr>
          <p:nvPr>
            <p:ph type="ctrTitle" hasCustomPrompt="1"/>
          </p:nvPr>
        </p:nvSpPr>
        <p:spPr>
          <a:xfrm>
            <a:off x="472008" y="776545"/>
            <a:ext cx="8348464" cy="1507173"/>
          </a:xfrm>
        </p:spPr>
        <p:txBody>
          <a:bodyPr anchor="t"/>
          <a:lstStyle>
            <a:lvl1pPr algn="l">
              <a:defRPr sz="4000" b="1">
                <a:solidFill>
                  <a:schemeClr val="bg1"/>
                </a:solidFill>
              </a:defRPr>
            </a:lvl1pPr>
          </a:lstStyle>
          <a:p>
            <a:r>
              <a:rPr lang="en-US" dirty="0"/>
              <a:t>Title of presentation</a:t>
            </a:r>
            <a:endParaRPr lang="en-CA" dirty="0"/>
          </a:p>
        </p:txBody>
      </p:sp>
      <p:sp>
        <p:nvSpPr>
          <p:cNvPr id="13" name="Rectangle 12">
            <a:extLst>
              <a:ext uri="{FF2B5EF4-FFF2-40B4-BE49-F238E27FC236}">
                <a16:creationId xmlns:a16="http://schemas.microsoft.com/office/drawing/2014/main" id="{5FFE8F5B-B518-EC44-A50A-C90EA99081FF}"/>
              </a:ext>
            </a:extLst>
          </p:cNvPr>
          <p:cNvSpPr/>
          <p:nvPr userDrawn="1"/>
        </p:nvSpPr>
        <p:spPr>
          <a:xfrm>
            <a:off x="552420" y="637396"/>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p:cNvSpPr>
            <a:spLocks noGrp="1"/>
          </p:cNvSpPr>
          <p:nvPr>
            <p:ph type="subTitle" idx="1" hasCustomPrompt="1"/>
          </p:nvPr>
        </p:nvSpPr>
        <p:spPr>
          <a:xfrm>
            <a:off x="483446" y="3363838"/>
            <a:ext cx="8355754" cy="452496"/>
          </a:xfrm>
        </p:spPr>
        <p:txBody>
          <a:bodyPr>
            <a:normAutofit/>
          </a:bodyPr>
          <a:lstStyle>
            <a:lvl1pPr marL="0" indent="0" algn="l">
              <a:spcBef>
                <a:spcPts val="0"/>
              </a:spcBef>
              <a:buNone/>
              <a:defRPr sz="2200" baseline="0">
                <a:solidFill>
                  <a:schemeClr val="bg1"/>
                </a:solidFill>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a:p>
            <a:pPr lvl="1"/>
            <a:endParaRPr lang="en-CA" dirty="0"/>
          </a:p>
        </p:txBody>
      </p:sp>
      <p:sp>
        <p:nvSpPr>
          <p:cNvPr id="16" name="Text Placeholder 21"/>
          <p:cNvSpPr>
            <a:spLocks noGrp="1"/>
          </p:cNvSpPr>
          <p:nvPr>
            <p:ph type="body" sz="quarter" idx="12" hasCustomPrompt="1"/>
          </p:nvPr>
        </p:nvSpPr>
        <p:spPr>
          <a:xfrm>
            <a:off x="483446" y="3834358"/>
            <a:ext cx="8355754" cy="6096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Tree>
    <p:extLst>
      <p:ext uri="{BB962C8B-B14F-4D97-AF65-F5344CB8AC3E}">
        <p14:creationId xmlns:p14="http://schemas.microsoft.com/office/powerpoint/2010/main" val="339672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5" name="Rectangle 4">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73624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5"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
        <p:nvSpPr>
          <p:cNvPr id="6" name="Rectangle 5">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5298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914400" y="928470"/>
            <a:ext cx="7315200" cy="3227456"/>
          </a:xfrm>
        </p:spPr>
        <p:txBody>
          <a:bodyPr anchor="ctr"/>
          <a:lstStyle>
            <a:lvl1pPr marL="0" indent="0" algn="ctr">
              <a:buNone/>
              <a:defRPr sz="32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point you want to emphasize.</a:t>
            </a:r>
            <a:endParaRPr lang="en-CA" dirty="0"/>
          </a:p>
        </p:txBody>
      </p:sp>
      <p:sp>
        <p:nvSpPr>
          <p:cNvPr id="6" name="Rectangle 5">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104841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8" name="Content Placeholder 2"/>
          <p:cNvSpPr>
            <a:spLocks noGrp="1"/>
          </p:cNvSpPr>
          <p:nvPr>
            <p:ph idx="1" hasCustomPrompt="1"/>
          </p:nvPr>
        </p:nvSpPr>
        <p:spPr>
          <a:xfrm>
            <a:off x="539552" y="1356958"/>
            <a:ext cx="8229600" cy="32310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1" name="Title 1"/>
          <p:cNvSpPr>
            <a:spLocks noGrp="1"/>
          </p:cNvSpPr>
          <p:nvPr>
            <p:ph type="title" hasCustomPrompt="1"/>
          </p:nvPr>
        </p:nvSpPr>
        <p:spPr>
          <a:xfrm>
            <a:off x="539552" y="339502"/>
            <a:ext cx="8219256" cy="519912"/>
          </a:xfrm>
        </p:spPr>
        <p:txBody>
          <a:bodyPr lIns="0" anchor="t"/>
          <a:lstStyle>
            <a:lvl1pPr>
              <a:defRPr sz="32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77800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438150"/>
            <a:ext cx="8229600" cy="40290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2247038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4572000" y="0"/>
            <a:ext cx="4572000" cy="50673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467544" y="1275607"/>
            <a:ext cx="3628206" cy="3168352"/>
          </a:xfrm>
        </p:spPr>
        <p:txBody>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039544" y="1275607"/>
            <a:ext cx="3628206" cy="3168352"/>
          </a:xfrm>
        </p:spPr>
        <p:txBody>
          <a:bodyPr/>
          <a:lstStyle>
            <a:lvl1pPr>
              <a:defRPr sz="18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Rectangle 10">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5"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800" b="1">
                <a:solidFill>
                  <a:srgbClr val="0081AB"/>
                </a:solidFill>
              </a:defRPr>
            </a:lvl1pPr>
          </a:lstStyle>
          <a:p>
            <a:r>
              <a:rPr lang="en-US" dirty="0"/>
              <a:t>Concept #2</a:t>
            </a:r>
            <a:endParaRPr lang="en-CA" dirty="0"/>
          </a:p>
        </p:txBody>
      </p:sp>
      <p:sp>
        <p:nvSpPr>
          <p:cNvPr id="16"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800" b="1">
                <a:solidFill>
                  <a:srgbClr val="0081AB"/>
                </a:solidFill>
              </a:defRPr>
            </a:lvl1pPr>
          </a:lstStyle>
          <a:p>
            <a:pPr lvl="0"/>
            <a:r>
              <a:rPr lang="en-US" dirty="0"/>
              <a:t>Concept #1</a:t>
            </a:r>
          </a:p>
        </p:txBody>
      </p:sp>
    </p:spTree>
    <p:extLst>
      <p:ext uri="{BB962C8B-B14F-4D97-AF65-F5344CB8AC3E}">
        <p14:creationId xmlns:p14="http://schemas.microsoft.com/office/powerpoint/2010/main" val="67593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4572000" y="0"/>
            <a:ext cx="4572000" cy="50673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CD8BCBB-0B06-1640-B37C-E93E1BD48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
        <p:nvSpPr>
          <p:cNvPr id="17"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800" b="1">
                <a:solidFill>
                  <a:schemeClr val="bg1"/>
                </a:solidFill>
              </a:defRPr>
            </a:lvl1pPr>
          </a:lstStyle>
          <a:p>
            <a:r>
              <a:rPr lang="en-US" dirty="0"/>
              <a:t>Concept #2</a:t>
            </a:r>
            <a:endParaRPr lang="en-CA" dirty="0"/>
          </a:p>
        </p:txBody>
      </p:sp>
      <p:sp>
        <p:nvSpPr>
          <p:cNvPr id="18"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800" b="1">
                <a:solidFill>
                  <a:schemeClr val="bg1"/>
                </a:solidFill>
              </a:defRPr>
            </a:lvl1pPr>
          </a:lstStyle>
          <a:p>
            <a:pPr lvl="0"/>
            <a:r>
              <a:rPr lang="en-US" dirty="0"/>
              <a:t>Concept #1</a:t>
            </a:r>
          </a:p>
        </p:txBody>
      </p:sp>
      <p:sp>
        <p:nvSpPr>
          <p:cNvPr id="19" name="Content Placeholder 2"/>
          <p:cNvSpPr>
            <a:spLocks noGrp="1"/>
          </p:cNvSpPr>
          <p:nvPr>
            <p:ph sz="half" idx="1"/>
          </p:nvPr>
        </p:nvSpPr>
        <p:spPr>
          <a:xfrm>
            <a:off x="467544" y="1275607"/>
            <a:ext cx="3628206" cy="3168352"/>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0" name="Content Placeholder 3"/>
          <p:cNvSpPr>
            <a:spLocks noGrp="1"/>
          </p:cNvSpPr>
          <p:nvPr>
            <p:ph sz="half" idx="2"/>
          </p:nvPr>
        </p:nvSpPr>
        <p:spPr>
          <a:xfrm>
            <a:off x="5039544" y="1275607"/>
            <a:ext cx="3628206" cy="3168352"/>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800528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069942"/>
          </a:xfrm>
        </p:spPr>
        <p:txBody>
          <a:bodyPr/>
          <a:lstStyle>
            <a:lvl1pPr marL="0" indent="0">
              <a:buNone/>
              <a:defRPr baseline="0"/>
            </a:lvl1pPr>
          </a:lstStyle>
          <a:p>
            <a:r>
              <a:rPr lang="en-US" dirty="0"/>
              <a:t>[Insert picture]</a:t>
            </a:r>
            <a:endParaRPr lang="en-CA" dirty="0"/>
          </a:p>
        </p:txBody>
      </p:sp>
      <p:sp>
        <p:nvSpPr>
          <p:cNvPr id="4" name="Content Placeholder 2"/>
          <p:cNvSpPr>
            <a:spLocks noGrp="1"/>
          </p:cNvSpPr>
          <p:nvPr>
            <p:ph idx="1"/>
          </p:nvPr>
        </p:nvSpPr>
        <p:spPr>
          <a:xfrm>
            <a:off x="467544" y="483518"/>
            <a:ext cx="8208912" cy="4104456"/>
          </a:xfrm>
        </p:spPr>
        <p:txBody>
          <a:bodyPr/>
          <a:lstStyle>
            <a:lvl1pPr marL="0" indent="0">
              <a:buNone/>
              <a:defRPr sz="32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3153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4316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315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81AB"/>
        </a:solidFill>
        <a:effectLst/>
      </p:bgPr>
    </p:bg>
    <p:spTree>
      <p:nvGrpSpPr>
        <p:cNvPr id="1" name=""/>
        <p:cNvGrpSpPr/>
        <p:nvPr/>
      </p:nvGrpSpPr>
      <p:grpSpPr>
        <a:xfrm>
          <a:off x="0" y="0"/>
          <a:ext cx="0" cy="0"/>
          <a:chOff x="0" y="0"/>
          <a:chExt cx="0" cy="0"/>
        </a:xfrm>
      </p:grpSpPr>
      <p:sp>
        <p:nvSpPr>
          <p:cNvPr id="23" name="Rectangle 22"/>
          <p:cNvSpPr/>
          <p:nvPr userDrawn="1"/>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Picture Placeholder 8"/>
          <p:cNvSpPr>
            <a:spLocks noGrp="1"/>
          </p:cNvSpPr>
          <p:nvPr>
            <p:ph type="pic" sz="quarter" idx="10"/>
          </p:nvPr>
        </p:nvSpPr>
        <p:spPr>
          <a:xfrm>
            <a:off x="0" y="0"/>
            <a:ext cx="9144000" cy="5070348"/>
          </a:xfrm>
        </p:spPr>
        <p:txBody>
          <a:bodyPr/>
          <a:lstStyle/>
          <a:p>
            <a:r>
              <a:rPr lang="en-US" dirty="0"/>
              <a:t>Click icon to add picture</a:t>
            </a:r>
            <a:endParaRPr lang="en-CA" dirty="0"/>
          </a:p>
        </p:txBody>
      </p:sp>
      <p:sp>
        <p:nvSpPr>
          <p:cNvPr id="7" name="Rectangle 6"/>
          <p:cNvSpPr/>
          <p:nvPr userDrawn="1"/>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1" name="Subtitle 2"/>
          <p:cNvSpPr>
            <a:spLocks noGrp="1"/>
          </p:cNvSpPr>
          <p:nvPr>
            <p:ph type="subTitle" idx="1" hasCustomPrompt="1"/>
          </p:nvPr>
        </p:nvSpPr>
        <p:spPr>
          <a:xfrm>
            <a:off x="483446" y="3363838"/>
            <a:ext cx="8355754" cy="452496"/>
          </a:xfrm>
        </p:spPr>
        <p:txBody>
          <a:bodyPr>
            <a:normAutofit/>
          </a:bodyPr>
          <a:lstStyle>
            <a:lvl1pPr marL="0" indent="0" algn="l">
              <a:spcBef>
                <a:spcPts val="0"/>
              </a:spcBef>
              <a:buNone/>
              <a:defRPr sz="2200" baseline="0">
                <a:solidFill>
                  <a:schemeClr val="bg1"/>
                </a:solidFill>
              </a:defRPr>
            </a:lvl1pPr>
            <a:lvl2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a:p>
            <a:pPr lvl="1"/>
            <a:endParaRPr lang="en-CA" dirty="0"/>
          </a:p>
        </p:txBody>
      </p:sp>
      <p:sp>
        <p:nvSpPr>
          <p:cNvPr id="12" name="Text Placeholder 21"/>
          <p:cNvSpPr>
            <a:spLocks noGrp="1"/>
          </p:cNvSpPr>
          <p:nvPr>
            <p:ph type="body" sz="quarter" idx="12" hasCustomPrompt="1"/>
          </p:nvPr>
        </p:nvSpPr>
        <p:spPr>
          <a:xfrm>
            <a:off x="483446" y="3834358"/>
            <a:ext cx="8355754" cy="6096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
        <p:nvSpPr>
          <p:cNvPr id="13" name="Title 1"/>
          <p:cNvSpPr>
            <a:spLocks noGrp="1"/>
          </p:cNvSpPr>
          <p:nvPr>
            <p:ph type="ctrTitle" hasCustomPrompt="1"/>
          </p:nvPr>
        </p:nvSpPr>
        <p:spPr>
          <a:xfrm>
            <a:off x="472008" y="776545"/>
            <a:ext cx="8348464" cy="1507173"/>
          </a:xfrm>
        </p:spPr>
        <p:txBody>
          <a:bodyPr anchor="t"/>
          <a:lstStyle>
            <a:lvl1pPr algn="l">
              <a:defRPr sz="4000" b="1">
                <a:solidFill>
                  <a:schemeClr val="bg1"/>
                </a:solidFill>
              </a:defRPr>
            </a:lvl1pPr>
          </a:lstStyle>
          <a:p>
            <a:r>
              <a:rPr lang="en-US" dirty="0"/>
              <a:t>Title of presentation</a:t>
            </a:r>
            <a:endParaRPr lang="en-CA" dirty="0"/>
          </a:p>
        </p:txBody>
      </p:sp>
      <p:sp>
        <p:nvSpPr>
          <p:cNvPr id="14" name="Rectangle 13">
            <a:extLst>
              <a:ext uri="{FF2B5EF4-FFF2-40B4-BE49-F238E27FC236}">
                <a16:creationId xmlns:a16="http://schemas.microsoft.com/office/drawing/2014/main" id="{5FFE8F5B-B518-EC44-A50A-C90EA99081FF}"/>
              </a:ext>
            </a:extLst>
          </p:cNvPr>
          <p:cNvSpPr/>
          <p:nvPr userDrawn="1"/>
        </p:nvSpPr>
        <p:spPr>
          <a:xfrm>
            <a:off x="552420" y="637396"/>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93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itle 1"/>
          <p:cNvSpPr>
            <a:spLocks noGrp="1"/>
          </p:cNvSpPr>
          <p:nvPr>
            <p:ph type="ctrTitle" hasCustomPrompt="1"/>
          </p:nvPr>
        </p:nvSpPr>
        <p:spPr>
          <a:xfrm>
            <a:off x="472008" y="776545"/>
            <a:ext cx="8348464" cy="1507173"/>
          </a:xfrm>
        </p:spPr>
        <p:txBody>
          <a:bodyPr anchor="b"/>
          <a:lstStyle>
            <a:lvl1pPr algn="l">
              <a:defRPr sz="4000" b="1">
                <a:solidFill>
                  <a:schemeClr val="bg1"/>
                </a:solidFill>
              </a:defRPr>
            </a:lvl1pPr>
          </a:lstStyle>
          <a:p>
            <a:r>
              <a:rPr lang="en-US" dirty="0"/>
              <a:t>Closing note (</a:t>
            </a:r>
            <a:r>
              <a:rPr lang="en-US" dirty="0" err="1"/>
              <a:t>ie</a:t>
            </a:r>
            <a:r>
              <a:rPr lang="en-US" dirty="0"/>
              <a:t>. “Discuss”)</a:t>
            </a:r>
            <a:endParaRPr lang="en-CA" dirty="0"/>
          </a:p>
        </p:txBody>
      </p:sp>
      <p:sp>
        <p:nvSpPr>
          <p:cNvPr id="12" name="Rectangle 11">
            <a:extLst>
              <a:ext uri="{FF2B5EF4-FFF2-40B4-BE49-F238E27FC236}">
                <a16:creationId xmlns:a16="http://schemas.microsoft.com/office/drawing/2014/main" id="{5FFE8F5B-B518-EC44-A50A-C90EA99081FF}"/>
              </a:ext>
            </a:extLst>
          </p:cNvPr>
          <p:cNvSpPr/>
          <p:nvPr userDrawn="1"/>
        </p:nvSpPr>
        <p:spPr>
          <a:xfrm>
            <a:off x="552420" y="2376000"/>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155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2">
                    <a:lumMod val="10000"/>
                  </a:schemeClr>
                </a:solidFill>
              </a:defRPr>
            </a:lvl1pPr>
            <a:lvl2pPr marL="742950" indent="-285750">
              <a:buFont typeface="Wingdings" panose="05000000000000000000" pitchFamily="2" charset="2"/>
              <a:buChar char="§"/>
              <a:defRPr>
                <a:solidFill>
                  <a:schemeClr val="bg2">
                    <a:lumMod val="10000"/>
                  </a:schemeClr>
                </a:solidFill>
              </a:defRPr>
            </a:lvl2pPr>
            <a:lvl3pPr marL="1143000" indent="-228600">
              <a:buFont typeface="Wingdings" panose="05000000000000000000" pitchFamily="2" charset="2"/>
              <a:buChar char="§"/>
              <a:defRPr>
                <a:solidFill>
                  <a:schemeClr val="bg2">
                    <a:lumMod val="10000"/>
                  </a:schemeClr>
                </a:solidFill>
              </a:defRPr>
            </a:lvl3pPr>
            <a:lvl4pPr marL="1600200" indent="-228600">
              <a:buFont typeface="Wingdings" panose="05000000000000000000" pitchFamily="2" charset="2"/>
              <a:buChar char="§"/>
              <a:defRPr>
                <a:solidFill>
                  <a:schemeClr val="bg2">
                    <a:lumMod val="10000"/>
                  </a:schemeClr>
                </a:solidFill>
              </a:defRPr>
            </a:lvl4pPr>
            <a:lvl5pPr marL="2057400" indent="-228600">
              <a:buFont typeface="Wingdings" panose="05000000000000000000" pitchFamily="2" charset="2"/>
              <a:buChar char="§"/>
              <a:defRPr>
                <a:solidFill>
                  <a:schemeClr val="bg2">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32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312373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p:bg>
      <p:bgPr>
        <a:solidFill>
          <a:srgbClr val="0081AB"/>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1">
                    <a:lumMod val="95000"/>
                  </a:schemeClr>
                </a:solidFill>
              </a:defRPr>
            </a:lvl1pPr>
            <a:lvl2pPr marL="742950" indent="-285750">
              <a:buFont typeface="Wingdings" panose="05000000000000000000" pitchFamily="2" charset="2"/>
              <a:buChar char="§"/>
              <a:defRPr>
                <a:solidFill>
                  <a:schemeClr val="bg1">
                    <a:lumMod val="95000"/>
                  </a:schemeClr>
                </a:solidFill>
              </a:defRPr>
            </a:lvl2pPr>
            <a:lvl3pPr marL="1143000" indent="-228600">
              <a:buFont typeface="Wingdings" panose="05000000000000000000" pitchFamily="2" charset="2"/>
              <a:buChar char="§"/>
              <a:defRPr>
                <a:solidFill>
                  <a:schemeClr val="bg1">
                    <a:lumMod val="95000"/>
                  </a:schemeClr>
                </a:solidFill>
              </a:defRPr>
            </a:lvl3pPr>
            <a:lvl4pPr marL="1600200" indent="-228600">
              <a:buFont typeface="Wingdings" panose="05000000000000000000" pitchFamily="2" charset="2"/>
              <a:buChar char="§"/>
              <a:defRPr>
                <a:solidFill>
                  <a:schemeClr val="bg1">
                    <a:lumMod val="95000"/>
                  </a:schemeClr>
                </a:solidFill>
              </a:defRPr>
            </a:lvl4pPr>
            <a:lvl5pPr marL="2057400" indent="-228600">
              <a:buFont typeface="Wingdings" panose="05000000000000000000" pitchFamily="2" charset="2"/>
              <a:buChar char="§"/>
              <a:defRPr>
                <a:solidFill>
                  <a:schemeClr val="bg1">
                    <a:lumMod val="9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32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290512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Agenda">
    <p:bg>
      <p:bgPr>
        <a:solidFill>
          <a:srgbClr val="36424A"/>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
        <p:nvSpPr>
          <p:cNvPr id="8" name="Text Placeholder 2"/>
          <p:cNvSpPr>
            <a:spLocks noGrp="1"/>
          </p:cNvSpPr>
          <p:nvPr>
            <p:ph type="body" sz="quarter" idx="10"/>
          </p:nvPr>
        </p:nvSpPr>
        <p:spPr>
          <a:xfrm>
            <a:off x="539552" y="1347614"/>
            <a:ext cx="8229600" cy="3240360"/>
          </a:xfrm>
        </p:spPr>
        <p:txBody>
          <a:bodyPr lIns="0"/>
          <a:lstStyle>
            <a:lvl1pPr marL="342900" indent="-342900">
              <a:buFont typeface="Wingdings" panose="05000000000000000000" pitchFamily="2" charset="2"/>
              <a:buChar char="§"/>
              <a:defRPr>
                <a:solidFill>
                  <a:schemeClr val="bg1">
                    <a:lumMod val="95000"/>
                  </a:schemeClr>
                </a:solidFill>
              </a:defRPr>
            </a:lvl1pPr>
            <a:lvl2pPr marL="742950" indent="-285750">
              <a:buFont typeface="Wingdings" panose="05000000000000000000" pitchFamily="2" charset="2"/>
              <a:buChar char="§"/>
              <a:defRPr>
                <a:solidFill>
                  <a:schemeClr val="bg1">
                    <a:lumMod val="95000"/>
                  </a:schemeClr>
                </a:solidFill>
              </a:defRPr>
            </a:lvl2pPr>
            <a:lvl3pPr marL="1143000" indent="-228600">
              <a:buFont typeface="Wingdings" panose="05000000000000000000" pitchFamily="2" charset="2"/>
              <a:buChar char="§"/>
              <a:defRPr>
                <a:solidFill>
                  <a:schemeClr val="bg1">
                    <a:lumMod val="95000"/>
                  </a:schemeClr>
                </a:solidFill>
              </a:defRPr>
            </a:lvl3pPr>
            <a:lvl4pPr marL="1600200" indent="-228600">
              <a:buFont typeface="Wingdings" panose="05000000000000000000" pitchFamily="2" charset="2"/>
              <a:buChar char="§"/>
              <a:defRPr>
                <a:solidFill>
                  <a:schemeClr val="bg1">
                    <a:lumMod val="95000"/>
                  </a:schemeClr>
                </a:solidFill>
              </a:defRPr>
            </a:lvl4pPr>
            <a:lvl5pPr marL="2057400" indent="-228600">
              <a:buFont typeface="Wingdings" panose="05000000000000000000" pitchFamily="2" charset="2"/>
              <a:buChar char="§"/>
              <a:defRPr>
                <a:solidFill>
                  <a:schemeClr val="bg1">
                    <a:lumMod val="9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2" name="Title 1"/>
          <p:cNvSpPr>
            <a:spLocks noGrp="1"/>
          </p:cNvSpPr>
          <p:nvPr>
            <p:ph type="title" hasCustomPrompt="1"/>
          </p:nvPr>
        </p:nvSpPr>
        <p:spPr>
          <a:xfrm>
            <a:off x="539552" y="339502"/>
            <a:ext cx="8219256" cy="519912"/>
          </a:xfrm>
        </p:spPr>
        <p:txBody>
          <a:bodyPr lIns="0" anchor="t"/>
          <a:lstStyle>
            <a:lvl1pPr>
              <a:defRPr sz="32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277136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tx1"/>
                </a:solidFill>
              </a:defRPr>
            </a:lvl1pPr>
          </a:lstStyle>
          <a:p>
            <a:r>
              <a:rPr lang="en-US" dirty="0"/>
              <a:t>Click to add section title</a:t>
            </a:r>
            <a:endParaRPr lang="en-CA" dirty="0"/>
          </a:p>
        </p:txBody>
      </p:sp>
      <p:sp>
        <p:nvSpPr>
          <p:cNvPr id="3" name="Subtitle 2"/>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7" name="Rectangle 6">
            <a:extLst>
              <a:ext uri="{FF2B5EF4-FFF2-40B4-BE49-F238E27FC236}">
                <a16:creationId xmlns:a16="http://schemas.microsoft.com/office/drawing/2014/main" id="{5FFE8F5B-B518-EC44-A50A-C90EA99081FF}"/>
              </a:ext>
            </a:extLst>
          </p:cNvPr>
          <p:cNvSpPr/>
          <p:nvPr userDrawn="1"/>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1001"/>
            <a:ext cx="1143000" cy="321310"/>
          </a:xfrm>
          <a:prstGeom prst="rect">
            <a:avLst/>
          </a:prstGeom>
        </p:spPr>
      </p:pic>
    </p:spTree>
    <p:extLst>
      <p:ext uri="{BB962C8B-B14F-4D97-AF65-F5344CB8AC3E}">
        <p14:creationId xmlns:p14="http://schemas.microsoft.com/office/powerpoint/2010/main" val="1532963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12" name="Rectangle 11">
            <a:extLst>
              <a:ext uri="{FF2B5EF4-FFF2-40B4-BE49-F238E27FC236}">
                <a16:creationId xmlns:a16="http://schemas.microsoft.com/office/drawing/2014/main" id="{5FFE8F5B-B518-EC44-A50A-C90EA99081FF}"/>
              </a:ext>
            </a:extLst>
          </p:cNvPr>
          <p:cNvSpPr/>
          <p:nvPr userDrawn="1"/>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118840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9" name="Rectangle 8"/>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685800" y="679288"/>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371600" y="2801722"/>
            <a:ext cx="6400800" cy="1314003"/>
          </a:xfrm>
        </p:spPr>
        <p:txBody>
          <a:bodyPr lIns="0" tIns="0" rIns="0" bIns="0"/>
          <a:lstStyle>
            <a:lvl1pPr marL="0" indent="0" algn="ctr">
              <a:buNone/>
              <a:defRPr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subtitle</a:t>
            </a:r>
            <a:endParaRPr lang="en-CA" dirty="0"/>
          </a:p>
        </p:txBody>
      </p:sp>
      <p:sp>
        <p:nvSpPr>
          <p:cNvPr id="14" name="Rectangle 13">
            <a:extLst>
              <a:ext uri="{FF2B5EF4-FFF2-40B4-BE49-F238E27FC236}">
                <a16:creationId xmlns:a16="http://schemas.microsoft.com/office/drawing/2014/main" id="{5FFE8F5B-B518-EC44-A50A-C90EA99081FF}"/>
              </a:ext>
            </a:extLst>
          </p:cNvPr>
          <p:cNvSpPr/>
          <p:nvPr userDrawn="1"/>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FFE8F5B-B518-EC44-A50A-C90EA99081FF}"/>
              </a:ext>
            </a:extLst>
          </p:cNvPr>
          <p:cNvSpPr/>
          <p:nvPr userDrawn="1"/>
        </p:nvSpPr>
        <p:spPr>
          <a:xfrm>
            <a:off x="107504" y="4953398"/>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2"/>
            <a:ext cx="2057400" cy="274637"/>
          </a:xfrm>
          <a:prstGeom prst="rect">
            <a:avLst/>
          </a:prstGeom>
        </p:spPr>
        <p:txBody>
          <a:bodyPr vert="horz" lIns="91440" tIns="45720" rIns="91440" bIns="45720" rtlCol="0" anchor="ctr"/>
          <a:lstStyle>
            <a:lvl1pPr algn="l">
              <a:defRPr sz="1300">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Tree>
    <p:extLst>
      <p:ext uri="{BB962C8B-B14F-4D97-AF65-F5344CB8AC3E}">
        <p14:creationId xmlns:p14="http://schemas.microsoft.com/office/powerpoint/2010/main" val="4067864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8" name="Slide Number Placeholder 1">
            <a:extLst>
              <a:ext uri="{FF2B5EF4-FFF2-40B4-BE49-F238E27FC236}">
                <a16:creationId xmlns:a16="http://schemas.microsoft.com/office/drawing/2014/main" id="{FE7B64DD-F595-6A45-AC73-099B6C2C59BD}"/>
              </a:ext>
            </a:extLst>
          </p:cNvPr>
          <p:cNvSpPr>
            <a:spLocks noGrp="1"/>
          </p:cNvSpPr>
          <p:nvPr>
            <p:ph type="sldNum" sz="quarter" idx="4"/>
          </p:nvPr>
        </p:nvSpPr>
        <p:spPr>
          <a:xfrm>
            <a:off x="107504" y="4731990"/>
            <a:ext cx="2057400" cy="274637"/>
          </a:xfrm>
          <a:prstGeom prst="rect">
            <a:avLst/>
          </a:prstGeom>
        </p:spPr>
        <p:txBody>
          <a:bodyPr vert="horz" lIns="91440" tIns="45720" rIns="91440" bIns="45720" rtlCol="0" anchor="ctr"/>
          <a:lstStyle>
            <a:lvl1pPr algn="l">
              <a:defRPr sz="1300">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sp>
        <p:nvSpPr>
          <p:cNvPr id="2" name="MSIPCMContentMarking" descr="{&quot;HashCode&quot;:1424004173,&quot;Placement&quot;:&quot;Footer&quot;,&quot;Top&quot;:382.997253,&quot;Left&quot;:0.0,&quot;SlideWidth&quot;:720,&quot;SlideHeight&quot;:405}"/>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ct val="0"/>
              </a:spcBef>
              <a:spcAft>
                <a:spcPct val="0"/>
              </a:spcAft>
            </a:pPr>
            <a:r>
              <a:rPr lang="en-CA" sz="1100" dirty="0">
                <a:solidFill>
                  <a:srgbClr val="000000"/>
                </a:solidFill>
                <a:latin typeface="Calibri" panose="020F0502020204030204" pitchFamily="34" charset="0"/>
              </a:rPr>
              <a:t>Classification: Protected A</a:t>
            </a:r>
          </a:p>
        </p:txBody>
      </p:sp>
    </p:spTree>
  </p:cSld>
  <p:clrMap bg1="lt1" tx1="dk1" bg2="lt2" tx2="dk2" accent1="accent1" accent2="accent2" accent3="accent3" accent4="accent4" accent5="accent5" accent6="accent6" hlink="hlink" folHlink="folHlink"/>
  <p:sldLayoutIdLst>
    <p:sldLayoutId id="2147483695" r:id="rId1"/>
    <p:sldLayoutId id="2147483748" r:id="rId2"/>
    <p:sldLayoutId id="2147483718" r:id="rId3"/>
  </p:sldLayoutIdLst>
  <p:hf hdr="0" ftr="0" dt="0"/>
  <p:txStyles>
    <p:titleStyle>
      <a:lvl1pPr algn="l" rtl="0" eaLnBrk="1" fontAlgn="base" hangingPunct="1">
        <a:spcBef>
          <a:spcPct val="0"/>
        </a:spcBef>
        <a:spcAft>
          <a:spcPct val="0"/>
        </a:spcAft>
        <a:defRPr sz="3200" b="0" kern="1200">
          <a:solidFill>
            <a:srgbClr val="36424A"/>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400">
          <a:solidFill>
            <a:srgbClr val="6A737B"/>
          </a:solidFill>
          <a:latin typeface="Arial" charset="0"/>
          <a:cs typeface="Arial" charset="0"/>
        </a:defRPr>
      </a:lvl2pPr>
      <a:lvl3pPr algn="l" rtl="0" eaLnBrk="1" fontAlgn="base" hangingPunct="1">
        <a:spcBef>
          <a:spcPct val="0"/>
        </a:spcBef>
        <a:spcAft>
          <a:spcPct val="0"/>
        </a:spcAft>
        <a:defRPr sz="4400">
          <a:solidFill>
            <a:srgbClr val="6A737B"/>
          </a:solidFill>
          <a:latin typeface="Arial" charset="0"/>
          <a:cs typeface="Arial" charset="0"/>
        </a:defRPr>
      </a:lvl3pPr>
      <a:lvl4pPr algn="l" rtl="0" eaLnBrk="1" fontAlgn="base" hangingPunct="1">
        <a:spcBef>
          <a:spcPct val="0"/>
        </a:spcBef>
        <a:spcAft>
          <a:spcPct val="0"/>
        </a:spcAft>
        <a:defRPr sz="4400">
          <a:solidFill>
            <a:srgbClr val="6A737B"/>
          </a:solidFill>
          <a:latin typeface="Arial" charset="0"/>
          <a:cs typeface="Arial" charset="0"/>
        </a:defRPr>
      </a:lvl4pPr>
      <a:lvl5pPr algn="l" rtl="0" eaLnBrk="1" fontAlgn="base" hangingPunct="1">
        <a:spcBef>
          <a:spcPct val="0"/>
        </a:spcBef>
        <a:spcAft>
          <a:spcPct val="0"/>
        </a:spcAft>
        <a:defRPr sz="4400">
          <a:solidFill>
            <a:srgbClr val="6A737B"/>
          </a:solidFill>
          <a:latin typeface="Arial" charset="0"/>
          <a:cs typeface="Arial" charset="0"/>
        </a:defRPr>
      </a:lvl5pPr>
      <a:lvl6pPr marL="457200" algn="l" rtl="0" eaLnBrk="1" fontAlgn="base" hangingPunct="1">
        <a:spcBef>
          <a:spcPct val="0"/>
        </a:spcBef>
        <a:spcAft>
          <a:spcPct val="0"/>
        </a:spcAft>
        <a:defRPr sz="4400">
          <a:solidFill>
            <a:srgbClr val="6A737B"/>
          </a:solidFill>
          <a:latin typeface="Arial" charset="0"/>
          <a:cs typeface="Arial" charset="0"/>
        </a:defRPr>
      </a:lvl6pPr>
      <a:lvl7pPr marL="914400" algn="l" rtl="0" eaLnBrk="1" fontAlgn="base" hangingPunct="1">
        <a:spcBef>
          <a:spcPct val="0"/>
        </a:spcBef>
        <a:spcAft>
          <a:spcPct val="0"/>
        </a:spcAft>
        <a:defRPr sz="4400">
          <a:solidFill>
            <a:srgbClr val="6A737B"/>
          </a:solidFill>
          <a:latin typeface="Arial" charset="0"/>
          <a:cs typeface="Arial" charset="0"/>
        </a:defRPr>
      </a:lvl7pPr>
      <a:lvl8pPr marL="1371600" algn="l" rtl="0" eaLnBrk="1" fontAlgn="base" hangingPunct="1">
        <a:spcBef>
          <a:spcPct val="0"/>
        </a:spcBef>
        <a:spcAft>
          <a:spcPct val="0"/>
        </a:spcAft>
        <a:defRPr sz="4400">
          <a:solidFill>
            <a:srgbClr val="6A737B"/>
          </a:solidFill>
          <a:latin typeface="Arial" charset="0"/>
          <a:cs typeface="Arial" charset="0"/>
        </a:defRPr>
      </a:lvl8pPr>
      <a:lvl9pPr marL="1828800" algn="l" rtl="0" eaLnBrk="1" fontAlgn="base" hangingPunct="1">
        <a:spcBef>
          <a:spcPct val="0"/>
        </a:spcBef>
        <a:spcAft>
          <a:spcPct val="0"/>
        </a:spcAft>
        <a:defRPr sz="4400">
          <a:solidFill>
            <a:srgbClr val="6A737B"/>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2800" kern="1200">
          <a:solidFill>
            <a:srgbClr val="36424A"/>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rgbClr val="36424A"/>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dirty="0"/>
              <a:t>Click to edit Master title style</a:t>
            </a:r>
          </a:p>
        </p:txBody>
      </p:sp>
      <p:sp>
        <p:nvSpPr>
          <p:cNvPr id="20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p>
        </p:txBody>
      </p:sp>
      <p:sp>
        <p:nvSpPr>
          <p:cNvPr id="2" name="Rectangle 1"/>
          <p:cNvSpPr/>
          <p:nvPr userDrawn="1"/>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07504" y="4673377"/>
            <a:ext cx="2057400" cy="274637"/>
          </a:xfrm>
          <a:prstGeom prst="rect">
            <a:avLst/>
          </a:prstGeom>
        </p:spPr>
        <p:txBody>
          <a:bodyPr vert="horz" lIns="91440" tIns="45720" rIns="91440" bIns="45720" rtlCol="0" anchor="ctr"/>
          <a:lstStyle>
            <a:lvl1pPr algn="l">
              <a:defRPr sz="1300">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r>
              <a:rPr lang="en-US" dirty="0"/>
              <a:t>m</a:t>
            </a:r>
          </a:p>
        </p:txBody>
      </p:sp>
      <p:sp>
        <p:nvSpPr>
          <p:cNvPr id="3" name="MSIPCMContentMarking" descr="{&quot;HashCode&quot;:1424004173,&quot;Placement&quot;:&quot;Footer&quot;,&quot;Top&quot;:382.997253,&quot;Left&quot;:0.0,&quot;SlideWidth&quot;:720,&quot;SlideHeight&quot;:405}"/>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ct val="0"/>
              </a:spcBef>
              <a:spcAft>
                <a:spcPct val="0"/>
              </a:spcAft>
            </a:pPr>
            <a:r>
              <a:rPr lang="en-CA" sz="1100" dirty="0">
                <a:solidFill>
                  <a:srgbClr val="000000"/>
                </a:solidFill>
                <a:latin typeface="Calibri" panose="020F0502020204030204" pitchFamily="34" charset="0"/>
              </a:rPr>
              <a:t>Classification: Protected A</a:t>
            </a:r>
          </a:p>
        </p:txBody>
      </p:sp>
    </p:spTree>
    <p:extLst>
      <p:ext uri="{BB962C8B-B14F-4D97-AF65-F5344CB8AC3E}">
        <p14:creationId xmlns:p14="http://schemas.microsoft.com/office/powerpoint/2010/main" val="2344594542"/>
      </p:ext>
    </p:extLst>
  </p:cSld>
  <p:clrMap bg1="lt1" tx1="dk1" bg2="lt2" tx2="dk2" accent1="accent1" accent2="accent2" accent3="accent3" accent4="accent4" accent5="accent5" accent6="accent6" hlink="hlink" folHlink="folHlink"/>
  <p:sldLayoutIdLst>
    <p:sldLayoutId id="2147483746" r:id="rId1"/>
    <p:sldLayoutId id="2147483754" r:id="rId2"/>
    <p:sldLayoutId id="2147483755" r:id="rId3"/>
    <p:sldLayoutId id="2147483712" r:id="rId4"/>
    <p:sldLayoutId id="2147483747" r:id="rId5"/>
    <p:sldLayoutId id="2147483750" r:id="rId6"/>
    <p:sldLayoutId id="2147483745" r:id="rId7"/>
    <p:sldLayoutId id="2147483749" r:id="rId8"/>
    <p:sldLayoutId id="2147483751" r:id="rId9"/>
    <p:sldLayoutId id="2147483713" r:id="rId10"/>
    <p:sldLayoutId id="2147483715" r:id="rId11"/>
    <p:sldLayoutId id="2147483716" r:id="rId12"/>
    <p:sldLayoutId id="2147483752" r:id="rId13"/>
    <p:sldLayoutId id="2147483717" r:id="rId14"/>
    <p:sldLayoutId id="2147483756" r:id="rId15"/>
    <p:sldLayoutId id="2147483759" r:id="rId16"/>
  </p:sldLayoutIdLst>
  <p:hf hdr="0" ftr="0" dt="0"/>
  <p:txStyles>
    <p:title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266AA2-AEFF-B04C-97C3-7CBA51385A93}"/>
              </a:ext>
            </a:extLst>
          </p:cNvPr>
          <p:cNvSpPr>
            <a:spLocks noGrp="1"/>
          </p:cNvSpPr>
          <p:nvPr>
            <p:ph type="ctrTitle"/>
          </p:nvPr>
        </p:nvSpPr>
        <p:spPr/>
        <p:txBody>
          <a:bodyPr/>
          <a:lstStyle/>
          <a:p>
            <a:r>
              <a:rPr lang="en-US" sz="3600" dirty="0"/>
              <a:t>Alberta Fish Stocking</a:t>
            </a:r>
            <a:br>
              <a:rPr lang="en-US" sz="3600" dirty="0"/>
            </a:br>
            <a:r>
              <a:rPr lang="en-US" sz="3600" dirty="0"/>
              <a:t>Operations</a:t>
            </a:r>
          </a:p>
        </p:txBody>
      </p:sp>
      <p:sp>
        <p:nvSpPr>
          <p:cNvPr id="2" name="Subtitle 1">
            <a:extLst>
              <a:ext uri="{FF2B5EF4-FFF2-40B4-BE49-F238E27FC236}">
                <a16:creationId xmlns:a16="http://schemas.microsoft.com/office/drawing/2014/main" id="{BAA15626-B81F-4245-92E7-9892537DC02F}"/>
              </a:ext>
            </a:extLst>
          </p:cNvPr>
          <p:cNvSpPr>
            <a:spLocks noGrp="1"/>
          </p:cNvSpPr>
          <p:nvPr>
            <p:ph type="subTitle" idx="1"/>
          </p:nvPr>
        </p:nvSpPr>
        <p:spPr/>
        <p:txBody>
          <a:bodyPr>
            <a:normAutofit/>
          </a:bodyPr>
          <a:lstStyle/>
          <a:p>
            <a:r>
              <a:rPr lang="en-US" dirty="0"/>
              <a:t>World Trout Summit</a:t>
            </a:r>
          </a:p>
        </p:txBody>
      </p:sp>
      <p:sp>
        <p:nvSpPr>
          <p:cNvPr id="3" name="Text Placeholder 2">
            <a:extLst>
              <a:ext uri="{FF2B5EF4-FFF2-40B4-BE49-F238E27FC236}">
                <a16:creationId xmlns:a16="http://schemas.microsoft.com/office/drawing/2014/main" id="{86FBFBF5-861A-DA4C-9417-36B30D9E0567}"/>
              </a:ext>
            </a:extLst>
          </p:cNvPr>
          <p:cNvSpPr>
            <a:spLocks noGrp="1"/>
          </p:cNvSpPr>
          <p:nvPr>
            <p:ph type="body" sz="quarter" idx="12"/>
          </p:nvPr>
        </p:nvSpPr>
        <p:spPr/>
        <p:txBody>
          <a:bodyPr/>
          <a:lstStyle/>
          <a:p>
            <a:r>
              <a:rPr lang="en-US" dirty="0"/>
              <a:t>Craig Copeland Manager Fish Stocking Operations</a:t>
            </a:r>
          </a:p>
          <a:p>
            <a:r>
              <a:rPr lang="en-US" dirty="0"/>
              <a:t>Environment and Protected Areas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10200" y="514351"/>
            <a:ext cx="2844552" cy="3962400"/>
          </a:xfrm>
          <a:prstGeom prst="rect">
            <a:avLst/>
          </a:prstGeom>
        </p:spPr>
      </p:pic>
      <p:sp>
        <p:nvSpPr>
          <p:cNvPr id="9" name="Rounded Rectangular Callout 8"/>
          <p:cNvSpPr/>
          <p:nvPr/>
        </p:nvSpPr>
        <p:spPr>
          <a:xfrm>
            <a:off x="10363200" y="2038350"/>
            <a:ext cx="304800" cy="605408"/>
          </a:xfrm>
          <a:prstGeom prst="wedgeRoundRectCallout">
            <a:avLst>
              <a:gd name="adj1" fmla="val -50495"/>
              <a:gd name="adj2" fmla="val 782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Arial" panose="020B0604020202020204" pitchFamily="34" charset="0"/>
                <a:cs typeface="Arial" panose="020B0604020202020204" pitchFamily="34" charset="0"/>
              </a:rPr>
              <a:t>This icon may be removed or changed should you find one more appropriate for your presentation. See the last two slides for a selection of icons or use the Icon Generator at </a:t>
            </a:r>
            <a:r>
              <a:rPr lang="en-CA" sz="1000" b="1" dirty="0">
                <a:solidFill>
                  <a:schemeClr val="bg1"/>
                </a:solidFill>
                <a:latin typeface="Arial" panose="020B0604020202020204" pitchFamily="34" charset="0"/>
                <a:cs typeface="Arial" panose="020B0604020202020204" pitchFamily="34" charset="0"/>
              </a:rPr>
              <a:t>https://corporateidentity.alberta.ca/goaaccess/icongen/</a:t>
            </a:r>
          </a:p>
        </p:txBody>
      </p:sp>
    </p:spTree>
    <p:extLst>
      <p:ext uri="{BB962C8B-B14F-4D97-AF65-F5344CB8AC3E}">
        <p14:creationId xmlns:p14="http://schemas.microsoft.com/office/powerpoint/2010/main" val="1757023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073"/>
          <a:stretch/>
        </p:blipFill>
        <p:spPr>
          <a:xfrm>
            <a:off x="20" y="10"/>
            <a:ext cx="9143980" cy="5069932"/>
          </a:xfrm>
          <a:prstGeom prst="rect">
            <a:avLst/>
          </a:prstGeom>
          <a:noFill/>
        </p:spPr>
      </p:pic>
      <p:sp>
        <p:nvSpPr>
          <p:cNvPr id="3" name="TextBox 2"/>
          <p:cNvSpPr txBox="1"/>
          <p:nvPr/>
        </p:nvSpPr>
        <p:spPr bwMode="auto">
          <a:xfrm>
            <a:off x="467544" y="483518"/>
            <a:ext cx="8208912" cy="4104456"/>
          </a:xfrm>
          <a:prstGeom prst="rect">
            <a:avLst/>
          </a:prstGeom>
          <a:noFill/>
          <a:ln>
            <a:noFill/>
          </a:ln>
        </p:spPr>
        <p:txBody>
          <a:bodyPr vert="horz" wrap="square" lIns="91440" tIns="45720" rIns="91440" bIns="45720" numCol="1" rtlCol="0" anchor="t" anchorCtr="0" compatLnSpc="1">
            <a:prstTxWarp prst="textNoShape">
              <a:avLst/>
            </a:prstTxWarp>
            <a:normAutofit/>
          </a:bodyPr>
          <a:lstStyle/>
          <a:p>
            <a:pPr eaLnBrk="0" hangingPunct="0">
              <a:spcBef>
                <a:spcPct val="20000"/>
              </a:spcBef>
            </a:pPr>
            <a:r>
              <a:rPr lang="en-CA" sz="3200" dirty="0">
                <a:solidFill>
                  <a:schemeClr val="bg1"/>
                </a:solidFill>
                <a:latin typeface="Arial" panose="020B0604020202020204" pitchFamily="34" charset="0"/>
                <a:cs typeface="Arial" panose="020B0604020202020204" pitchFamily="34" charset="0"/>
              </a:rPr>
              <a:t>Moving Bed Biofilter Reactor – Converts Toxic Ammonia to Nitrates</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92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 is sterilized with UV and Oxygen added to water prior to release back to fish">
            <a:extLst>
              <a:ext uri="{FF2B5EF4-FFF2-40B4-BE49-F238E27FC236}">
                <a16:creationId xmlns:a16="http://schemas.microsoft.com/office/drawing/2014/main" id="{FB007231-C7AF-9C41-E123-73ED8E61D376}"/>
              </a:ext>
            </a:extLst>
          </p:cNvPr>
          <p:cNvPicPr>
            <a:picLocks noChangeAspect="1"/>
          </p:cNvPicPr>
          <p:nvPr/>
        </p:nvPicPr>
        <p:blipFill rotWithShape="1">
          <a:blip r:embed="rId2"/>
          <a:srcRect t="4805" r="2" b="27514"/>
          <a:stretch/>
        </p:blipFill>
        <p:spPr>
          <a:xfrm>
            <a:off x="90488" y="50800"/>
            <a:ext cx="8963025" cy="4549775"/>
          </a:xfrm>
          <a:prstGeom prst="rect">
            <a:avLst/>
          </a:prstGeom>
          <a:noFill/>
        </p:spPr>
      </p:pic>
    </p:spTree>
    <p:extLst>
      <p:ext uri="{BB962C8B-B14F-4D97-AF65-F5344CB8AC3E}">
        <p14:creationId xmlns:p14="http://schemas.microsoft.com/office/powerpoint/2010/main" val="197950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89AFA-4CFB-A086-9797-F5C353946C01}"/>
              </a:ext>
            </a:extLst>
          </p:cNvPr>
          <p:cNvPicPr>
            <a:picLocks noChangeAspect="1"/>
          </p:cNvPicPr>
          <p:nvPr/>
        </p:nvPicPr>
        <p:blipFill rotWithShape="1">
          <a:blip r:embed="rId2">
            <a:extLst>
              <a:ext uri="{28A0092B-C50C-407E-A947-70E740481C1C}">
                <a14:useLocalDpi xmlns:a14="http://schemas.microsoft.com/office/drawing/2010/main" val="0"/>
              </a:ext>
            </a:extLst>
          </a:blip>
          <a:srcRect b="26073"/>
          <a:stretch/>
        </p:blipFill>
        <p:spPr>
          <a:xfrm>
            <a:off x="20" y="10"/>
            <a:ext cx="9143980" cy="5069932"/>
          </a:xfrm>
          <a:prstGeom prst="rect">
            <a:avLst/>
          </a:prstGeom>
          <a:noFill/>
        </p:spPr>
      </p:pic>
      <p:sp>
        <p:nvSpPr>
          <p:cNvPr id="10" name="Content Placeholder 2">
            <a:extLst>
              <a:ext uri="{FF2B5EF4-FFF2-40B4-BE49-F238E27FC236}">
                <a16:creationId xmlns:a16="http://schemas.microsoft.com/office/drawing/2014/main" id="{02F2BCF2-D7EC-A60D-C684-078FCAA87C33}"/>
              </a:ext>
            </a:extLst>
          </p:cNvPr>
          <p:cNvSpPr>
            <a:spLocks noGrp="1"/>
          </p:cNvSpPr>
          <p:nvPr>
            <p:ph idx="1"/>
          </p:nvPr>
        </p:nvSpPr>
        <p:spPr>
          <a:xfrm>
            <a:off x="467544" y="483518"/>
            <a:ext cx="8208912" cy="4104456"/>
          </a:xfrm>
        </p:spPr>
        <p:txBody>
          <a:bodyPr/>
          <a:lstStyle/>
          <a:p>
            <a:r>
              <a:rPr lang="en-US" dirty="0"/>
              <a:t>                                         Westslope CTTR</a:t>
            </a:r>
          </a:p>
        </p:txBody>
      </p:sp>
      <p:sp>
        <p:nvSpPr>
          <p:cNvPr id="2" name="Slide Number Placeholder 1" hidden="1">
            <a:extLst>
              <a:ext uri="{FF2B5EF4-FFF2-40B4-BE49-F238E27FC236}">
                <a16:creationId xmlns:a16="http://schemas.microsoft.com/office/drawing/2014/main" id="{D829ED47-08EB-14B3-A36C-F8659F3B4C37}"/>
              </a:ext>
            </a:extLst>
          </p:cNvPr>
          <p:cNvSpPr>
            <a:spLocks noGrp="1"/>
          </p:cNvSpPr>
          <p:nvPr>
            <p:ph type="sldNum" sz="quarter" idx="4294967295"/>
          </p:nvPr>
        </p:nvSpPr>
        <p:spPr>
          <a:xfrm>
            <a:off x="107504" y="4659982"/>
            <a:ext cx="2057400" cy="274637"/>
          </a:xfrm>
        </p:spPr>
        <p:txBody>
          <a:bodyPr/>
          <a:lstStyle/>
          <a:p>
            <a:pPr>
              <a:spcAft>
                <a:spcPts val="600"/>
              </a:spcAft>
            </a:pPr>
            <a:fld id="{3A2281A5-0AAD-5C43-9874-F8F3A9F5B29A}" type="slidenum">
              <a:rPr lang="en-US" smtClean="0"/>
              <a:pPr>
                <a:spcAft>
                  <a:spcPts val="600"/>
                </a:spcAft>
              </a:pPr>
              <a:t>12</a:t>
            </a:fld>
            <a:endParaRPr lang="en-US" dirty="0"/>
          </a:p>
        </p:txBody>
      </p:sp>
    </p:spTree>
    <p:extLst>
      <p:ext uri="{BB962C8B-B14F-4D97-AF65-F5344CB8AC3E}">
        <p14:creationId xmlns:p14="http://schemas.microsoft.com/office/powerpoint/2010/main" val="3683362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DA46F4-38D9-C590-7DEC-BC87E1173DF1}"/>
              </a:ext>
            </a:extLst>
          </p:cNvPr>
          <p:cNvSpPr>
            <a:spLocks noGrp="1"/>
          </p:cNvSpPr>
          <p:nvPr>
            <p:ph type="sldNum" sz="quarter" idx="4"/>
          </p:nvPr>
        </p:nvSpPr>
        <p:spPr>
          <a:xfrm>
            <a:off x="107504" y="4659982"/>
            <a:ext cx="2057400" cy="274637"/>
          </a:xfrm>
        </p:spPr>
        <p:txBody>
          <a:bodyPr anchor="ctr">
            <a:normAutofit/>
          </a:bodyPr>
          <a:lstStyle/>
          <a:p>
            <a:pPr>
              <a:lnSpc>
                <a:spcPct val="90000"/>
              </a:lnSpc>
              <a:spcAft>
                <a:spcPts val="600"/>
              </a:spcAft>
            </a:pPr>
            <a:fld id="{3A2281A5-0AAD-5C43-9874-F8F3A9F5B29A}" type="slidenum">
              <a:rPr lang="en-US" smtClean="0"/>
              <a:pPr>
                <a:lnSpc>
                  <a:spcPct val="90000"/>
                </a:lnSpc>
                <a:spcAft>
                  <a:spcPts val="600"/>
                </a:spcAft>
              </a:pPr>
              <a:t>13</a:t>
            </a:fld>
            <a:endParaRPr lang="en-US" dirty="0"/>
          </a:p>
        </p:txBody>
      </p:sp>
      <p:sp>
        <p:nvSpPr>
          <p:cNvPr id="13" name="Text Placeholder 2">
            <a:extLst>
              <a:ext uri="{FF2B5EF4-FFF2-40B4-BE49-F238E27FC236}">
                <a16:creationId xmlns:a16="http://schemas.microsoft.com/office/drawing/2014/main" id="{E94014AB-DB6B-8A21-98B5-0121D2DB053B}"/>
              </a:ext>
            </a:extLst>
          </p:cNvPr>
          <p:cNvSpPr>
            <a:spLocks noGrp="1"/>
          </p:cNvSpPr>
          <p:nvPr>
            <p:ph type="body" sz="quarter" idx="10"/>
          </p:nvPr>
        </p:nvSpPr>
        <p:spPr>
          <a:xfrm>
            <a:off x="539552" y="1123950"/>
            <a:ext cx="8229600" cy="3464024"/>
          </a:xfrm>
        </p:spPr>
        <p:txBody>
          <a:bodyPr wrap="square" anchor="t">
            <a:normAutofit lnSpcReduction="10000"/>
          </a:bodyPr>
          <a:lstStyle/>
          <a:p>
            <a:r>
              <a:rPr lang="en-US" dirty="0"/>
              <a:t>Tour to Montana understand what they are doing led to in 2018 sampling WSCT spawning in the field and returning the eyed eggs to select sites (RSI) for the fry to hatch</a:t>
            </a:r>
          </a:p>
          <a:p>
            <a:r>
              <a:rPr lang="en-US" dirty="0"/>
              <a:t>Progressed in 2021 to the development of a composite WSCT brood program housed at Allison Creek – first eggs 2024</a:t>
            </a:r>
          </a:p>
          <a:p>
            <a:r>
              <a:rPr lang="en-US" dirty="0"/>
              <a:t>Field fisheries staff sampled fish in many locations to identify if population is pure. Also identify locations that can be stocked with pure WSCT</a:t>
            </a:r>
          </a:p>
        </p:txBody>
      </p:sp>
      <p:sp>
        <p:nvSpPr>
          <p:cNvPr id="15" name="Title 3">
            <a:extLst>
              <a:ext uri="{FF2B5EF4-FFF2-40B4-BE49-F238E27FC236}">
                <a16:creationId xmlns:a16="http://schemas.microsoft.com/office/drawing/2014/main" id="{4083A534-6044-FDE5-E658-D3DF2ACED667}"/>
              </a:ext>
            </a:extLst>
          </p:cNvPr>
          <p:cNvSpPr>
            <a:spLocks noGrp="1"/>
          </p:cNvSpPr>
          <p:nvPr>
            <p:ph type="title"/>
          </p:nvPr>
        </p:nvSpPr>
        <p:spPr>
          <a:xfrm>
            <a:off x="539552" y="339502"/>
            <a:ext cx="8219256" cy="519912"/>
          </a:xfrm>
        </p:spPr>
        <p:txBody>
          <a:bodyPr wrap="square" anchor="t">
            <a:normAutofit fontScale="90000"/>
          </a:bodyPr>
          <a:lstStyle/>
          <a:p>
            <a:pPr>
              <a:lnSpc>
                <a:spcPct val="90000"/>
              </a:lnSpc>
            </a:pPr>
            <a:r>
              <a:rPr lang="en-US" sz="3000" dirty="0"/>
              <a:t>   </a:t>
            </a:r>
            <a:r>
              <a:rPr lang="en-US" sz="3600" dirty="0"/>
              <a:t>Restoration - Westslope Cutthroat Trout</a:t>
            </a:r>
          </a:p>
        </p:txBody>
      </p:sp>
    </p:spTree>
    <p:extLst>
      <p:ext uri="{BB962C8B-B14F-4D97-AF65-F5344CB8AC3E}">
        <p14:creationId xmlns:p14="http://schemas.microsoft.com/office/powerpoint/2010/main" val="647862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Slide Number Placeholder 1">
            <a:extLst>
              <a:ext uri="{FF2B5EF4-FFF2-40B4-BE49-F238E27FC236}">
                <a16:creationId xmlns:a16="http://schemas.microsoft.com/office/drawing/2014/main" id="{003FFD0C-AA79-461B-EC4A-3D7EB35DF3A4}"/>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14</a:t>
            </a:fld>
            <a:endParaRPr lang="en-US" dirty="0"/>
          </a:p>
        </p:txBody>
      </p:sp>
      <p:sp>
        <p:nvSpPr>
          <p:cNvPr id="3" name="Title 2">
            <a:extLst>
              <a:ext uri="{FF2B5EF4-FFF2-40B4-BE49-F238E27FC236}">
                <a16:creationId xmlns:a16="http://schemas.microsoft.com/office/drawing/2014/main" id="{7DA239E1-EF9F-71DE-7F3B-547A946833AF}"/>
              </a:ext>
            </a:extLst>
          </p:cNvPr>
          <p:cNvSpPr>
            <a:spLocks noGrp="1"/>
          </p:cNvSpPr>
          <p:nvPr>
            <p:ph type="title"/>
          </p:nvPr>
        </p:nvSpPr>
        <p:spPr>
          <a:xfrm>
            <a:off x="5039544" y="379974"/>
            <a:ext cx="3628206" cy="569218"/>
          </a:xfrm>
        </p:spPr>
        <p:txBody>
          <a:bodyPr wrap="square" anchor="t">
            <a:noAutofit/>
          </a:bodyPr>
          <a:lstStyle/>
          <a:p>
            <a:pPr>
              <a:lnSpc>
                <a:spcPct val="90000"/>
              </a:lnSpc>
              <a:defRPr/>
            </a:pPr>
            <a:r>
              <a:rPr lang="en-CA" sz="2400" dirty="0"/>
              <a:t>Quarantine trailer – eggs incubate till eyed</a:t>
            </a:r>
          </a:p>
        </p:txBody>
      </p:sp>
      <p:sp>
        <p:nvSpPr>
          <p:cNvPr id="10250" name="Text Placeholder 3">
            <a:extLst>
              <a:ext uri="{FF2B5EF4-FFF2-40B4-BE49-F238E27FC236}">
                <a16:creationId xmlns:a16="http://schemas.microsoft.com/office/drawing/2014/main" id="{F9123D74-2A82-A699-4F78-7F2DF1918BB3}"/>
              </a:ext>
            </a:extLst>
          </p:cNvPr>
          <p:cNvSpPr>
            <a:spLocks noGrp="1"/>
          </p:cNvSpPr>
          <p:nvPr>
            <p:ph type="body" sz="quarter" idx="10"/>
          </p:nvPr>
        </p:nvSpPr>
        <p:spPr>
          <a:xfrm>
            <a:off x="467544" y="378113"/>
            <a:ext cx="3628206" cy="575469"/>
          </a:xfrm>
        </p:spPr>
        <p:txBody>
          <a:bodyPr/>
          <a:lstStyle/>
          <a:p>
            <a:r>
              <a:rPr lang="en-US" sz="2400" dirty="0"/>
              <a:t>Adult Spawning</a:t>
            </a:r>
          </a:p>
        </p:txBody>
      </p:sp>
      <p:pic>
        <p:nvPicPr>
          <p:cNvPr id="10243" name="Content Placeholder 5">
            <a:extLst>
              <a:ext uri="{FF2B5EF4-FFF2-40B4-BE49-F238E27FC236}">
                <a16:creationId xmlns:a16="http://schemas.microsoft.com/office/drawing/2014/main" id="{9ED5EEA0-6C46-C311-4CD2-CF8672354811}"/>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7991" b="26515"/>
          <a:stretch/>
        </p:blipFill>
        <p:spPr bwMode="auto">
          <a:xfrm>
            <a:off x="467544" y="1275607"/>
            <a:ext cx="3628206" cy="3168352"/>
          </a:xfrm>
          <a:noFill/>
        </p:spPr>
      </p:pic>
      <p:pic>
        <p:nvPicPr>
          <p:cNvPr id="4" name="Content Placeholder 3">
            <a:extLst>
              <a:ext uri="{FF2B5EF4-FFF2-40B4-BE49-F238E27FC236}">
                <a16:creationId xmlns:a16="http://schemas.microsoft.com/office/drawing/2014/main" id="{D6773C45-AD57-C081-5BEA-9731A192CFD7}"/>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040313" y="1499206"/>
            <a:ext cx="3627437" cy="27213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Slide Number Placeholder 1">
            <a:extLst>
              <a:ext uri="{FF2B5EF4-FFF2-40B4-BE49-F238E27FC236}">
                <a16:creationId xmlns:a16="http://schemas.microsoft.com/office/drawing/2014/main" id="{5AEEA470-A3AB-A811-42BA-A9AEE4C511E8}"/>
              </a:ext>
            </a:extLst>
          </p:cNvPr>
          <p:cNvSpPr>
            <a:spLocks noGrp="1"/>
          </p:cNvSpPr>
          <p:nvPr>
            <p:ph type="sldNum" sz="quarter" idx="4"/>
          </p:nvPr>
        </p:nvSpPr>
        <p:spPr>
          <a:xfrm>
            <a:off x="107504" y="4659982"/>
            <a:ext cx="2057400" cy="274637"/>
          </a:xfrm>
        </p:spPr>
        <p:txBody>
          <a:bodyPr/>
          <a:lstStyle/>
          <a:p>
            <a:pPr>
              <a:spcAft>
                <a:spcPts val="600"/>
              </a:spcAft>
            </a:pPr>
            <a:fld id="{3A2281A5-0AAD-5C43-9874-F8F3A9F5B29A}" type="slidenum">
              <a:rPr lang="en-US" smtClean="0"/>
              <a:pPr>
                <a:spcAft>
                  <a:spcPts val="600"/>
                </a:spcAft>
              </a:pPr>
              <a:t>15</a:t>
            </a:fld>
            <a:endParaRPr lang="en-US" dirty="0"/>
          </a:p>
        </p:txBody>
      </p:sp>
      <p:sp>
        <p:nvSpPr>
          <p:cNvPr id="16393" name="Title 2">
            <a:extLst>
              <a:ext uri="{FF2B5EF4-FFF2-40B4-BE49-F238E27FC236}">
                <a16:creationId xmlns:a16="http://schemas.microsoft.com/office/drawing/2014/main" id="{E489D1C1-70F7-C153-426F-90B21E805264}"/>
              </a:ext>
            </a:extLst>
          </p:cNvPr>
          <p:cNvSpPr>
            <a:spLocks noGrp="1"/>
          </p:cNvSpPr>
          <p:nvPr>
            <p:ph type="title"/>
          </p:nvPr>
        </p:nvSpPr>
        <p:spPr>
          <a:xfrm>
            <a:off x="5039544" y="379974"/>
            <a:ext cx="3628206" cy="569218"/>
          </a:xfrm>
        </p:spPr>
        <p:txBody>
          <a:bodyPr/>
          <a:lstStyle/>
          <a:p>
            <a:r>
              <a:rPr lang="en-US" sz="2000" dirty="0"/>
              <a:t>Fry emerge and swim out</a:t>
            </a:r>
          </a:p>
        </p:txBody>
      </p:sp>
      <p:sp>
        <p:nvSpPr>
          <p:cNvPr id="16395" name="Text Placeholder 3">
            <a:extLst>
              <a:ext uri="{FF2B5EF4-FFF2-40B4-BE49-F238E27FC236}">
                <a16:creationId xmlns:a16="http://schemas.microsoft.com/office/drawing/2014/main" id="{D0377052-31AB-F687-D825-8C7B727AAB4E}"/>
              </a:ext>
            </a:extLst>
          </p:cNvPr>
          <p:cNvSpPr>
            <a:spLocks noGrp="1"/>
          </p:cNvSpPr>
          <p:nvPr>
            <p:ph type="body" sz="quarter" idx="10"/>
          </p:nvPr>
        </p:nvSpPr>
        <p:spPr>
          <a:xfrm>
            <a:off x="467544" y="208881"/>
            <a:ext cx="3628206" cy="744701"/>
          </a:xfrm>
        </p:spPr>
        <p:txBody>
          <a:bodyPr/>
          <a:lstStyle/>
          <a:p>
            <a:r>
              <a:rPr lang="en-US" sz="2000" dirty="0"/>
              <a:t>RSI – remote stream incubators eyed eggs placed in packing</a:t>
            </a:r>
          </a:p>
        </p:txBody>
      </p:sp>
      <p:pic>
        <p:nvPicPr>
          <p:cNvPr id="16386" name="Picture 1">
            <a:extLst>
              <a:ext uri="{FF2B5EF4-FFF2-40B4-BE49-F238E27FC236}">
                <a16:creationId xmlns:a16="http://schemas.microsoft.com/office/drawing/2014/main" id="{376DC1DB-8D20-E0F4-0444-B4DEB2C25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191" b="21315"/>
          <a:stretch/>
        </p:blipFill>
        <p:spPr bwMode="auto">
          <a:xfrm>
            <a:off x="467544" y="1275607"/>
            <a:ext cx="3628206" cy="3168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a:extLst>
              <a:ext uri="{FF2B5EF4-FFF2-40B4-BE49-F238E27FC236}">
                <a16:creationId xmlns:a16="http://schemas.microsoft.com/office/drawing/2014/main" id="{0ADBE303-186F-2262-44FB-6C509FC08F7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40313" y="1499799"/>
            <a:ext cx="3627437" cy="27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D4E1B1E9-2A3A-CC07-5079-9B0D611FB1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15" r="-2" b="-2"/>
          <a:stretch/>
        </p:blipFill>
        <p:spPr bwMode="auto">
          <a:xfrm>
            <a:off x="5039544" y="1275607"/>
            <a:ext cx="3628206" cy="3168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descr="A bucket in a river&#10;&#10;Description automatically generated">
            <a:extLst>
              <a:ext uri="{FF2B5EF4-FFF2-40B4-BE49-F238E27FC236}">
                <a16:creationId xmlns:a16="http://schemas.microsoft.com/office/drawing/2014/main" id="{9CCBF8D8-C6B9-DC01-7BA2-AE37AA7FCE3C}"/>
              </a:ext>
            </a:extLst>
          </p:cNvPr>
          <p:cNvPicPr>
            <a:picLocks noChangeAspect="1"/>
          </p:cNvPicPr>
          <p:nvPr/>
        </p:nvPicPr>
        <p:blipFill rotWithShape="1">
          <a:blip r:embed="rId2">
            <a:extLst>
              <a:ext uri="{28A0092B-C50C-407E-A947-70E740481C1C}">
                <a14:useLocalDpi xmlns:a14="http://schemas.microsoft.com/office/drawing/2010/main" val="0"/>
              </a:ext>
            </a:extLst>
          </a:blip>
          <a:srcRect t="9756" b="15244"/>
          <a:stretch/>
        </p:blipFill>
        <p:spPr bwMode="auto">
          <a:xfrm>
            <a:off x="20" y="10"/>
            <a:ext cx="9143980" cy="51434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hidden="1">
            <a:extLst>
              <a:ext uri="{FF2B5EF4-FFF2-40B4-BE49-F238E27FC236}">
                <a16:creationId xmlns:a16="http://schemas.microsoft.com/office/drawing/2014/main" id="{D0350EDA-897E-2346-1042-C57D132E8B75}"/>
              </a:ext>
            </a:extLst>
          </p:cNvPr>
          <p:cNvSpPr>
            <a:spLocks noGrp="1"/>
          </p:cNvSpPr>
          <p:nvPr>
            <p:ph type="sldNum" sz="quarter" idx="4294967295"/>
          </p:nvPr>
        </p:nvSpPr>
        <p:spPr>
          <a:xfrm>
            <a:off x="107504" y="4673377"/>
            <a:ext cx="2057400" cy="274637"/>
          </a:xfrm>
        </p:spPr>
        <p:txBody>
          <a:bodyPr anchor="ctr">
            <a:normAutofit/>
          </a:bodyPr>
          <a:lstStyle/>
          <a:p>
            <a:pPr>
              <a:lnSpc>
                <a:spcPct val="90000"/>
              </a:lnSpc>
              <a:spcAft>
                <a:spcPts val="600"/>
              </a:spcAft>
            </a:pPr>
            <a:fld id="{3A2281A5-0AAD-5C43-9874-F8F3A9F5B29A}" type="slidenum">
              <a:rPr lang="en-US" sz="300" smtClean="0"/>
              <a:pPr>
                <a:lnSpc>
                  <a:spcPct val="90000"/>
                </a:lnSpc>
                <a:spcAft>
                  <a:spcPts val="600"/>
                </a:spcAft>
              </a:pPr>
              <a:t>16</a:t>
            </a:fld>
            <a:endParaRPr lang="en-US" sz="300" dirty="0"/>
          </a:p>
        </p:txBody>
      </p:sp>
    </p:spTree>
    <p:extLst>
      <p:ext uri="{BB962C8B-B14F-4D97-AF65-F5344CB8AC3E}">
        <p14:creationId xmlns:p14="http://schemas.microsoft.com/office/powerpoint/2010/main" val="56067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2736" y="620486"/>
            <a:ext cx="5402036" cy="4051527"/>
          </a:xfrm>
          <a:prstGeom prst="rect">
            <a:avLst/>
          </a:prstGeom>
        </p:spPr>
      </p:pic>
      <p:sp>
        <p:nvSpPr>
          <p:cNvPr id="2" name="TextBox 1"/>
          <p:cNvSpPr txBox="1"/>
          <p:nvPr/>
        </p:nvSpPr>
        <p:spPr>
          <a:xfrm>
            <a:off x="228600" y="996043"/>
            <a:ext cx="2969315" cy="3570208"/>
          </a:xfrm>
          <a:prstGeom prst="rect">
            <a:avLst/>
          </a:prstGeom>
          <a:noFill/>
        </p:spPr>
        <p:txBody>
          <a:bodyPr wrap="square" rtlCol="0">
            <a:spAutoFit/>
          </a:bodyPr>
          <a:lstStyle/>
          <a:p>
            <a:endParaRPr lang="en-CA" dirty="0">
              <a:solidFill>
                <a:schemeClr val="accent2">
                  <a:lumMod val="75000"/>
                </a:schemeClr>
              </a:solidFill>
            </a:endParaRPr>
          </a:p>
          <a:p>
            <a:pPr marL="214313" indent="-214313">
              <a:buFont typeface="Arial" panose="020B0604020202020204" pitchFamily="34" charset="0"/>
              <a:buChar char="•"/>
            </a:pPr>
            <a:r>
              <a:rPr lang="en-CA" sz="1600" dirty="0">
                <a:latin typeface="Arial" panose="020B0604020202020204" pitchFamily="34" charset="0"/>
                <a:cs typeface="Arial" panose="020B0604020202020204" pitchFamily="34" charset="0"/>
              </a:rPr>
              <a:t>DFO and Alberta relationship</a:t>
            </a:r>
          </a:p>
          <a:p>
            <a:pPr marL="214313" indent="-214313">
              <a:buFont typeface="Arial" panose="020B0604020202020204" pitchFamily="34" charset="0"/>
              <a:buChar char="•"/>
            </a:pPr>
            <a:endParaRPr lang="en-CA" sz="16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CA" sz="1600" dirty="0">
                <a:latin typeface="Arial" panose="020B0604020202020204" pitchFamily="34" charset="0"/>
                <a:cs typeface="Arial" panose="020B0604020202020204" pitchFamily="34" charset="0"/>
              </a:rPr>
              <a:t>Will provide a stand-alone RAS system to hold wild fish for spawning/genetic purposes. </a:t>
            </a:r>
          </a:p>
          <a:p>
            <a:endParaRPr lang="en-CA" sz="16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CA" sz="1600" dirty="0">
                <a:latin typeface="Arial" panose="020B0604020202020204" pitchFamily="34" charset="0"/>
                <a:cs typeface="Arial" panose="020B0604020202020204" pitchFamily="34" charset="0"/>
              </a:rPr>
              <a:t>5 segregated RAS units with egg incubation/hatching capabilities to potentially hold multiple species/strains at one time</a:t>
            </a:r>
            <a:endParaRPr lang="en-US" sz="1600" dirty="0">
              <a:latin typeface="Arial" panose="020B0604020202020204" pitchFamily="34" charset="0"/>
              <a:cs typeface="Arial" panose="020B0604020202020204" pitchFamily="34" charset="0"/>
            </a:endParaRPr>
          </a:p>
        </p:txBody>
      </p:sp>
      <p:sp>
        <p:nvSpPr>
          <p:cNvPr id="3" name="TextBox 2"/>
          <p:cNvSpPr txBox="1"/>
          <p:nvPr/>
        </p:nvSpPr>
        <p:spPr>
          <a:xfrm>
            <a:off x="318407" y="171450"/>
            <a:ext cx="8743950" cy="523220"/>
          </a:xfrm>
          <a:prstGeom prst="rect">
            <a:avLst/>
          </a:prstGeom>
          <a:noFill/>
        </p:spPr>
        <p:txBody>
          <a:bodyPr wrap="square" rtlCol="0">
            <a:spAutoFit/>
          </a:bodyPr>
          <a:lstStyle/>
          <a:p>
            <a:pPr algn="ctr"/>
            <a:r>
              <a:rPr lang="en-CA" sz="2100" dirty="0">
                <a:solidFill>
                  <a:schemeClr val="accent2">
                    <a:lumMod val="75000"/>
                  </a:schemeClr>
                </a:solidFill>
              </a:rPr>
              <a:t>   </a:t>
            </a:r>
            <a:r>
              <a:rPr lang="en-CA" sz="2800" dirty="0">
                <a:solidFill>
                  <a:schemeClr val="accent2">
                    <a:lumMod val="75000"/>
                  </a:schemeClr>
                </a:solidFill>
                <a:latin typeface="Arial" panose="020B0604020202020204" pitchFamily="34" charset="0"/>
                <a:cs typeface="Arial" panose="020B0604020202020204" pitchFamily="34" charset="0"/>
              </a:rPr>
              <a:t>Wild Fish Quarantine Building – Allison Creek</a:t>
            </a:r>
            <a:endParaRPr lang="en-US" sz="28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06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6809D7-D145-5EF8-AE6F-0DAE79D6B37E}"/>
              </a:ext>
            </a:extLst>
          </p:cNvPr>
          <p:cNvSpPr>
            <a:spLocks noGrp="1"/>
          </p:cNvSpPr>
          <p:nvPr>
            <p:ph type="sldNum" sz="quarter" idx="4"/>
          </p:nvPr>
        </p:nvSpPr>
        <p:spPr/>
        <p:txBody>
          <a:bodyPr/>
          <a:lstStyle/>
          <a:p>
            <a:fld id="{3A2281A5-0AAD-5C43-9874-F8F3A9F5B29A}" type="slidenum">
              <a:rPr lang="en-US" smtClean="0"/>
              <a:pPr/>
              <a:t>18</a:t>
            </a:fld>
            <a:endParaRPr lang="en-US" dirty="0"/>
          </a:p>
        </p:txBody>
      </p:sp>
      <p:sp>
        <p:nvSpPr>
          <p:cNvPr id="3" name="Title 2">
            <a:extLst>
              <a:ext uri="{FF2B5EF4-FFF2-40B4-BE49-F238E27FC236}">
                <a16:creationId xmlns:a16="http://schemas.microsoft.com/office/drawing/2014/main" id="{9F42F1CA-4F9C-4FB6-D9BC-C558AB065AEA}"/>
              </a:ext>
            </a:extLst>
          </p:cNvPr>
          <p:cNvSpPr>
            <a:spLocks noGrp="1"/>
          </p:cNvSpPr>
          <p:nvPr>
            <p:ph type="title"/>
          </p:nvPr>
        </p:nvSpPr>
        <p:spPr/>
        <p:txBody>
          <a:bodyPr/>
          <a:lstStyle/>
          <a:p>
            <a:r>
              <a:rPr lang="en-US" sz="2400" dirty="0"/>
              <a:t>Individual RAS system</a:t>
            </a:r>
            <a:endParaRPr lang="en-CA" sz="2400" dirty="0"/>
          </a:p>
        </p:txBody>
      </p:sp>
      <p:sp>
        <p:nvSpPr>
          <p:cNvPr id="4" name="Text Placeholder 3">
            <a:extLst>
              <a:ext uri="{FF2B5EF4-FFF2-40B4-BE49-F238E27FC236}">
                <a16:creationId xmlns:a16="http://schemas.microsoft.com/office/drawing/2014/main" id="{DAA48EE6-F3EF-FE4F-5F71-ECFFC9692715}"/>
              </a:ext>
            </a:extLst>
          </p:cNvPr>
          <p:cNvSpPr>
            <a:spLocks noGrp="1"/>
          </p:cNvSpPr>
          <p:nvPr>
            <p:ph type="body" sz="quarter" idx="10"/>
          </p:nvPr>
        </p:nvSpPr>
        <p:spPr/>
        <p:txBody>
          <a:bodyPr/>
          <a:lstStyle/>
          <a:p>
            <a:r>
              <a:rPr lang="en-US" sz="2400" dirty="0"/>
              <a:t>Five separate systems</a:t>
            </a:r>
            <a:endParaRPr lang="en-CA" sz="2400" dirty="0"/>
          </a:p>
        </p:txBody>
      </p:sp>
      <p:pic>
        <p:nvPicPr>
          <p:cNvPr id="10" name="Content Placeholder 9" descr="A large room with a large tub&#10;&#10;Description automatically generated">
            <a:extLst>
              <a:ext uri="{FF2B5EF4-FFF2-40B4-BE49-F238E27FC236}">
                <a16:creationId xmlns:a16="http://schemas.microsoft.com/office/drawing/2014/main" id="{98359E08-718D-C635-4B96-B345008C398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8313" y="1499593"/>
            <a:ext cx="3627437" cy="2720577"/>
          </a:xfrm>
        </p:spPr>
      </p:pic>
      <p:pic>
        <p:nvPicPr>
          <p:cNvPr id="15" name="Content Placeholder 14" descr="A large round tank in a room&#10;&#10;Description automatically generated">
            <a:extLst>
              <a:ext uri="{FF2B5EF4-FFF2-40B4-BE49-F238E27FC236}">
                <a16:creationId xmlns:a16="http://schemas.microsoft.com/office/drawing/2014/main" id="{152808B2-0C07-3C31-826E-65AEFF2DE2C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40313" y="1499593"/>
            <a:ext cx="3627437" cy="2720577"/>
          </a:xfrm>
        </p:spPr>
      </p:pic>
    </p:spTree>
    <p:extLst>
      <p:ext uri="{BB962C8B-B14F-4D97-AF65-F5344CB8AC3E}">
        <p14:creationId xmlns:p14="http://schemas.microsoft.com/office/powerpoint/2010/main" val="285232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title"/>
          </p:nvPr>
        </p:nvSpPr>
        <p:spPr>
          <a:xfrm>
            <a:off x="457200" y="205979"/>
            <a:ext cx="8229600" cy="857250"/>
          </a:xfrm>
        </p:spPr>
        <p:txBody>
          <a:bodyPr wrap="square" anchor="ctr">
            <a:normAutofit/>
          </a:bodyPr>
          <a:lstStyle/>
          <a:p>
            <a:r>
              <a:rPr lang="en-US" dirty="0">
                <a:solidFill>
                  <a:srgbClr val="0070C0"/>
                </a:solidFill>
              </a:rPr>
              <a:t>Questions – craig.copeland@gov.ab.ca</a:t>
            </a:r>
          </a:p>
        </p:txBody>
      </p:sp>
      <p:pic>
        <p:nvPicPr>
          <p:cNvPr id="6" name="Picture 5" descr="A blue and black chat bubbles with a question mark&#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r="-1" b="2622"/>
          <a:stretch/>
        </p:blipFill>
        <p:spPr>
          <a:xfrm>
            <a:off x="508001" y="1620442"/>
            <a:ext cx="3138026" cy="2910579"/>
          </a:xfrm>
          <a:prstGeom prst="rect">
            <a:avLst/>
          </a:prstGeom>
          <a:noFill/>
        </p:spPr>
      </p:pic>
      <p:pic>
        <p:nvPicPr>
          <p:cNvPr id="1026" name="E2C9D066-3AF4-4DBF-AF3C-3616FE36D223" descr="IMG_5794.jpg">
            <a:extLst>
              <a:ext uri="{FF2B5EF4-FFF2-40B4-BE49-F238E27FC236}">
                <a16:creationId xmlns:a16="http://schemas.microsoft.com/office/drawing/2014/main" id="{666355C6-E0B0-B497-DA27-93E39AF6F9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b="9101"/>
          <a:stretch/>
        </p:blipFill>
        <p:spPr bwMode="auto">
          <a:xfrm>
            <a:off x="3817477" y="1620442"/>
            <a:ext cx="3138026" cy="291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Slide Number Placeholder 4">
            <a:extLst>
              <a:ext uri="{FF2B5EF4-FFF2-40B4-BE49-F238E27FC236}">
                <a16:creationId xmlns:a16="http://schemas.microsoft.com/office/drawing/2014/main" id="{04E93774-C81A-675B-1E6D-7C549DF93B64}"/>
              </a:ext>
            </a:extLst>
          </p:cNvPr>
          <p:cNvSpPr>
            <a:spLocks noGrp="1"/>
          </p:cNvSpPr>
          <p:nvPr>
            <p:ph type="sldNum" sz="quarter" idx="12"/>
          </p:nvPr>
        </p:nvSpPr>
        <p:spPr>
          <a:xfrm>
            <a:off x="107504" y="4673377"/>
            <a:ext cx="2057400" cy="274637"/>
          </a:xfrm>
        </p:spPr>
        <p:txBody>
          <a:bodyPr anchor="ctr">
            <a:normAutofit/>
          </a:bodyPr>
          <a:lstStyle/>
          <a:p>
            <a:pPr>
              <a:lnSpc>
                <a:spcPct val="90000"/>
              </a:lnSpc>
              <a:spcAft>
                <a:spcPts val="600"/>
              </a:spcAft>
            </a:pPr>
            <a:fld id="{6FF9F0C5-380F-41C2-899A-BAC0F0927E16}" type="slidenum">
              <a:rPr lang="en-US" smtClean="0"/>
              <a:pPr>
                <a:lnSpc>
                  <a:spcPct val="90000"/>
                </a:lnSpc>
                <a:spcAft>
                  <a:spcPts val="600"/>
                </a:spcAft>
              </a:pPr>
              <a:t>19</a:t>
            </a:fld>
            <a:endParaRPr lang="en-US" dirty="0"/>
          </a:p>
        </p:txBody>
      </p:sp>
    </p:spTree>
    <p:extLst>
      <p:ext uri="{BB962C8B-B14F-4D97-AF65-F5344CB8AC3E}">
        <p14:creationId xmlns:p14="http://schemas.microsoft.com/office/powerpoint/2010/main" val="4220088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2410757-0E49-D44C-9462-6B6BD75C5B1A}"/>
              </a:ext>
            </a:extLst>
          </p:cNvPr>
          <p:cNvSpPr>
            <a:spLocks noGrp="1"/>
          </p:cNvSpPr>
          <p:nvPr>
            <p:ph type="sldNum" sz="quarter" idx="4"/>
          </p:nvPr>
        </p:nvSpPr>
        <p:spPr/>
        <p:txBody>
          <a:bodyPr/>
          <a:lstStyle/>
          <a:p>
            <a:fld id="{3A2281A5-0AAD-5C43-9874-F8F3A9F5B29A}" type="slidenum">
              <a:rPr lang="en-US" smtClean="0"/>
              <a:pPr/>
              <a:t>2</a:t>
            </a:fld>
            <a:endParaRPr lang="en-US" dirty="0"/>
          </a:p>
        </p:txBody>
      </p:sp>
      <p:sp>
        <p:nvSpPr>
          <p:cNvPr id="3" name="Subtitle 2">
            <a:extLst>
              <a:ext uri="{FF2B5EF4-FFF2-40B4-BE49-F238E27FC236}">
                <a16:creationId xmlns:a16="http://schemas.microsoft.com/office/drawing/2014/main" id="{82C2418D-0E22-4248-AD3B-9FA550A5D601}"/>
              </a:ext>
            </a:extLst>
          </p:cNvPr>
          <p:cNvSpPr>
            <a:spLocks noGrp="1"/>
          </p:cNvSpPr>
          <p:nvPr>
            <p:ph type="body" sz="quarter" idx="10"/>
          </p:nvPr>
        </p:nvSpPr>
        <p:spPr>
          <a:xfrm>
            <a:off x="539552" y="1352550"/>
            <a:ext cx="8229600" cy="3235424"/>
          </a:xfrm>
        </p:spPr>
        <p:txBody>
          <a:bodyPr/>
          <a:lstStyle/>
          <a:p>
            <a:r>
              <a:rPr lang="en-US" dirty="0"/>
              <a:t>Create recreational fishing opportunities throughout Alberta</a:t>
            </a:r>
          </a:p>
          <a:p>
            <a:r>
              <a:rPr lang="en-US" dirty="0"/>
              <a:t>Waterbody must have public access</a:t>
            </a:r>
          </a:p>
          <a:p>
            <a:r>
              <a:rPr lang="en-US" dirty="0"/>
              <a:t>Alberta lacks natural lakes with sportfish so through stocking we have introduced fish that can be caught and harvested with a high daily catch limit</a:t>
            </a:r>
          </a:p>
          <a:p>
            <a:pPr marL="0" indent="0">
              <a:buNone/>
            </a:pPr>
            <a:endParaRPr lang="en-US" dirty="0"/>
          </a:p>
        </p:txBody>
      </p:sp>
      <p:sp>
        <p:nvSpPr>
          <p:cNvPr id="2" name="Title 1">
            <a:extLst>
              <a:ext uri="{FF2B5EF4-FFF2-40B4-BE49-F238E27FC236}">
                <a16:creationId xmlns:a16="http://schemas.microsoft.com/office/drawing/2014/main" id="{0A90D2AA-AD25-2B45-8C79-E8E27570B243}"/>
              </a:ext>
            </a:extLst>
          </p:cNvPr>
          <p:cNvSpPr>
            <a:spLocks noGrp="1"/>
          </p:cNvSpPr>
          <p:nvPr>
            <p:ph type="title"/>
          </p:nvPr>
        </p:nvSpPr>
        <p:spPr/>
        <p:txBody>
          <a:bodyPr/>
          <a:lstStyle/>
          <a:p>
            <a:r>
              <a:rPr lang="en-US" dirty="0"/>
              <a:t>   Purpose of Fish Stocking</a:t>
            </a:r>
          </a:p>
        </p:txBody>
      </p:sp>
    </p:spTree>
    <p:extLst>
      <p:ext uri="{BB962C8B-B14F-4D97-AF65-F5344CB8AC3E}">
        <p14:creationId xmlns:p14="http://schemas.microsoft.com/office/powerpoint/2010/main" val="351028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E1AB4-F199-A57D-63F4-16D20FD585D4}"/>
              </a:ext>
            </a:extLst>
          </p:cNvPr>
          <p:cNvSpPr>
            <a:spLocks noGrp="1"/>
          </p:cNvSpPr>
          <p:nvPr>
            <p:ph type="sldNum" sz="quarter" idx="4"/>
          </p:nvPr>
        </p:nvSpPr>
        <p:spPr/>
        <p:txBody>
          <a:bodyPr/>
          <a:lstStyle/>
          <a:p>
            <a:fld id="{3A2281A5-0AAD-5C43-9874-F8F3A9F5B29A}" type="slidenum">
              <a:rPr lang="en-US" smtClean="0"/>
              <a:pPr/>
              <a:t>3</a:t>
            </a:fld>
            <a:endParaRPr lang="en-US" dirty="0"/>
          </a:p>
        </p:txBody>
      </p:sp>
      <p:sp>
        <p:nvSpPr>
          <p:cNvPr id="6" name="Text Placeholder 5">
            <a:extLst>
              <a:ext uri="{FF2B5EF4-FFF2-40B4-BE49-F238E27FC236}">
                <a16:creationId xmlns:a16="http://schemas.microsoft.com/office/drawing/2014/main" id="{15E5C383-C027-9480-1089-519891A7817A}"/>
              </a:ext>
            </a:extLst>
          </p:cNvPr>
          <p:cNvSpPr>
            <a:spLocks noGrp="1"/>
          </p:cNvSpPr>
          <p:nvPr>
            <p:ph type="body" sz="quarter" idx="10"/>
          </p:nvPr>
        </p:nvSpPr>
        <p:spPr>
          <a:xfrm>
            <a:off x="539552" y="1047750"/>
            <a:ext cx="8229600" cy="3540224"/>
          </a:xfrm>
        </p:spPr>
        <p:txBody>
          <a:bodyPr/>
          <a:lstStyle/>
          <a:p>
            <a:r>
              <a:rPr lang="en-US" dirty="0"/>
              <a:t>Adult Brood Stations (2) – primary role is to provide eyed eggs for the two production hatcheries and private aquaculture industry (Allison and Raven)</a:t>
            </a:r>
          </a:p>
          <a:p>
            <a:r>
              <a:rPr lang="en-US" dirty="0"/>
              <a:t>Production Hatcheries (2) – primary role is to raise a fish to the stocked size and number requested by fisheries biologist. Provide small fingerlings to the private aquaculture industry. (SLFH and CLFH)</a:t>
            </a:r>
          </a:p>
          <a:p>
            <a:r>
              <a:rPr lang="en-US" dirty="0"/>
              <a:t>One dedicated quarantine facility at SLFH – wild eggs</a:t>
            </a:r>
            <a:endParaRPr lang="en-CA" dirty="0"/>
          </a:p>
        </p:txBody>
      </p:sp>
      <p:sp>
        <p:nvSpPr>
          <p:cNvPr id="5" name="Title 4">
            <a:extLst>
              <a:ext uri="{FF2B5EF4-FFF2-40B4-BE49-F238E27FC236}">
                <a16:creationId xmlns:a16="http://schemas.microsoft.com/office/drawing/2014/main" id="{ABAA5543-030E-75AC-DE17-448B9D81D505}"/>
              </a:ext>
            </a:extLst>
          </p:cNvPr>
          <p:cNvSpPr>
            <a:spLocks noGrp="1"/>
          </p:cNvSpPr>
          <p:nvPr>
            <p:ph type="title"/>
          </p:nvPr>
        </p:nvSpPr>
        <p:spPr>
          <a:xfrm>
            <a:off x="539552" y="339502"/>
            <a:ext cx="8219256" cy="519912"/>
          </a:xfrm>
        </p:spPr>
        <p:txBody>
          <a:bodyPr/>
          <a:lstStyle/>
          <a:p>
            <a:r>
              <a:rPr lang="en-US" dirty="0"/>
              <a:t>Hatcheries – 4 built btw 1950-1986</a:t>
            </a:r>
            <a:endParaRPr lang="en-CA" dirty="0"/>
          </a:p>
        </p:txBody>
      </p:sp>
    </p:spTree>
    <p:extLst>
      <p:ext uri="{BB962C8B-B14F-4D97-AF65-F5344CB8AC3E}">
        <p14:creationId xmlns:p14="http://schemas.microsoft.com/office/powerpoint/2010/main" val="4038466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C435A-F0F4-5F81-5CF8-8B4FAE6E1340}"/>
              </a:ext>
            </a:extLst>
          </p:cNvPr>
          <p:cNvSpPr>
            <a:spLocks noGrp="1"/>
          </p:cNvSpPr>
          <p:nvPr>
            <p:ph type="sldNum" sz="quarter" idx="4"/>
          </p:nvPr>
        </p:nvSpPr>
        <p:spPr/>
        <p:txBody>
          <a:bodyPr/>
          <a:lstStyle/>
          <a:p>
            <a:fld id="{3A2281A5-0AAD-5C43-9874-F8F3A9F5B29A}" type="slidenum">
              <a:rPr lang="en-US" smtClean="0"/>
              <a:pPr/>
              <a:t>4</a:t>
            </a:fld>
            <a:endParaRPr lang="en-US" dirty="0"/>
          </a:p>
        </p:txBody>
      </p:sp>
      <p:sp>
        <p:nvSpPr>
          <p:cNvPr id="6" name="Text Placeholder 5">
            <a:extLst>
              <a:ext uri="{FF2B5EF4-FFF2-40B4-BE49-F238E27FC236}">
                <a16:creationId xmlns:a16="http://schemas.microsoft.com/office/drawing/2014/main" id="{A114968E-AC8D-EDB8-00C0-A09DDA24CD14}"/>
              </a:ext>
            </a:extLst>
          </p:cNvPr>
          <p:cNvSpPr>
            <a:spLocks noGrp="1"/>
          </p:cNvSpPr>
          <p:nvPr>
            <p:ph type="body" sz="quarter" idx="10"/>
          </p:nvPr>
        </p:nvSpPr>
        <p:spPr>
          <a:xfrm>
            <a:off x="539552" y="971550"/>
            <a:ext cx="8229600" cy="3616424"/>
          </a:xfrm>
        </p:spPr>
        <p:txBody>
          <a:bodyPr/>
          <a:lstStyle/>
          <a:p>
            <a:r>
              <a:rPr lang="en-US" dirty="0"/>
              <a:t>Rainbow Trout – five different strains</a:t>
            </a:r>
          </a:p>
          <a:p>
            <a:r>
              <a:rPr lang="en-US" dirty="0"/>
              <a:t>Brown Trout </a:t>
            </a:r>
          </a:p>
          <a:p>
            <a:r>
              <a:rPr lang="en-US" dirty="0"/>
              <a:t>Brook Trout</a:t>
            </a:r>
          </a:p>
          <a:p>
            <a:r>
              <a:rPr lang="en-US" dirty="0"/>
              <a:t>Tiger Trout </a:t>
            </a:r>
          </a:p>
          <a:p>
            <a:r>
              <a:rPr lang="en-US" dirty="0"/>
              <a:t>Cutthroat Trout (Westslope)</a:t>
            </a:r>
          </a:p>
          <a:p>
            <a:r>
              <a:rPr lang="en-US" dirty="0"/>
              <a:t>Walleye </a:t>
            </a:r>
          </a:p>
          <a:p>
            <a:r>
              <a:rPr lang="en-US" dirty="0"/>
              <a:t>In the past we have raised Bull Trout, Grayling and Lake Trout</a:t>
            </a:r>
            <a:endParaRPr lang="en-CA" dirty="0"/>
          </a:p>
        </p:txBody>
      </p:sp>
      <p:sp>
        <p:nvSpPr>
          <p:cNvPr id="5" name="Title 4">
            <a:extLst>
              <a:ext uri="{FF2B5EF4-FFF2-40B4-BE49-F238E27FC236}">
                <a16:creationId xmlns:a16="http://schemas.microsoft.com/office/drawing/2014/main" id="{6FC78B3C-0AAB-5154-417B-8C1CBE706502}"/>
              </a:ext>
            </a:extLst>
          </p:cNvPr>
          <p:cNvSpPr>
            <a:spLocks noGrp="1"/>
          </p:cNvSpPr>
          <p:nvPr>
            <p:ph type="title"/>
          </p:nvPr>
        </p:nvSpPr>
        <p:spPr/>
        <p:txBody>
          <a:bodyPr/>
          <a:lstStyle/>
          <a:p>
            <a:r>
              <a:rPr lang="en-US" dirty="0"/>
              <a:t>   What we raise and stock</a:t>
            </a:r>
            <a:endParaRPr lang="en-CA" dirty="0"/>
          </a:p>
        </p:txBody>
      </p:sp>
    </p:spTree>
    <p:extLst>
      <p:ext uri="{BB962C8B-B14F-4D97-AF65-F5344CB8AC3E}">
        <p14:creationId xmlns:p14="http://schemas.microsoft.com/office/powerpoint/2010/main" val="100807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D66169-DBC0-D97A-E746-BE9FA2FC4BA2}"/>
              </a:ext>
            </a:extLst>
          </p:cNvPr>
          <p:cNvSpPr>
            <a:spLocks noGrp="1"/>
          </p:cNvSpPr>
          <p:nvPr>
            <p:ph type="sldNum" sz="quarter" idx="4"/>
          </p:nvPr>
        </p:nvSpPr>
        <p:spPr/>
        <p:txBody>
          <a:bodyPr/>
          <a:lstStyle/>
          <a:p>
            <a:fld id="{3A2281A5-0AAD-5C43-9874-F8F3A9F5B29A}" type="slidenum">
              <a:rPr lang="en-US" smtClean="0"/>
              <a:pPr/>
              <a:t>5</a:t>
            </a:fld>
            <a:endParaRPr lang="en-US" dirty="0"/>
          </a:p>
        </p:txBody>
      </p:sp>
      <p:sp>
        <p:nvSpPr>
          <p:cNvPr id="6" name="Text Placeholder 5">
            <a:extLst>
              <a:ext uri="{FF2B5EF4-FFF2-40B4-BE49-F238E27FC236}">
                <a16:creationId xmlns:a16="http://schemas.microsoft.com/office/drawing/2014/main" id="{83799CA9-C6F6-8733-805B-AE4A50103B62}"/>
              </a:ext>
            </a:extLst>
          </p:cNvPr>
          <p:cNvSpPr>
            <a:spLocks noGrp="1"/>
          </p:cNvSpPr>
          <p:nvPr>
            <p:ph type="body" sz="quarter" idx="10"/>
          </p:nvPr>
        </p:nvSpPr>
        <p:spPr>
          <a:xfrm>
            <a:off x="539552" y="1047750"/>
            <a:ext cx="8229600" cy="3540224"/>
          </a:xfrm>
        </p:spPr>
        <p:txBody>
          <a:bodyPr/>
          <a:lstStyle/>
          <a:p>
            <a:r>
              <a:rPr lang="en-US" dirty="0"/>
              <a:t>Anglers spend &gt;$160 million per year on fishing stocked lakes – benefit was utilized in Treasury Board capital funding requests</a:t>
            </a:r>
          </a:p>
          <a:p>
            <a:r>
              <a:rPr lang="en-US" dirty="0"/>
              <a:t>Our yearly operating costs 1:18 return to the economy  </a:t>
            </a:r>
          </a:p>
          <a:p>
            <a:r>
              <a:rPr lang="en-US" dirty="0"/>
              <a:t>Hatcheries also supply eyed eggs and fingerlings to the Private Aquaculture Industry – helping hand relationship to provide fish for the private pond or table market</a:t>
            </a:r>
          </a:p>
          <a:p>
            <a:r>
              <a:rPr lang="en-US" dirty="0"/>
              <a:t>Hatcheries also involve private industry to supply RNTR to meet our targets.</a:t>
            </a:r>
          </a:p>
          <a:p>
            <a:endParaRPr lang="en-CA" dirty="0"/>
          </a:p>
        </p:txBody>
      </p:sp>
      <p:sp>
        <p:nvSpPr>
          <p:cNvPr id="5" name="Title 4">
            <a:extLst>
              <a:ext uri="{FF2B5EF4-FFF2-40B4-BE49-F238E27FC236}">
                <a16:creationId xmlns:a16="http://schemas.microsoft.com/office/drawing/2014/main" id="{2392380F-08C7-A0E8-2124-3842571EA32C}"/>
              </a:ext>
            </a:extLst>
          </p:cNvPr>
          <p:cNvSpPr>
            <a:spLocks noGrp="1"/>
          </p:cNvSpPr>
          <p:nvPr>
            <p:ph type="title"/>
          </p:nvPr>
        </p:nvSpPr>
        <p:spPr/>
        <p:txBody>
          <a:bodyPr/>
          <a:lstStyle/>
          <a:p>
            <a:r>
              <a:rPr lang="en-US" dirty="0"/>
              <a:t>   Fish Stocking Impact to AB Economy  </a:t>
            </a:r>
            <a:endParaRPr lang="en-CA" dirty="0"/>
          </a:p>
        </p:txBody>
      </p:sp>
    </p:spTree>
    <p:extLst>
      <p:ext uri="{BB962C8B-B14F-4D97-AF65-F5344CB8AC3E}">
        <p14:creationId xmlns:p14="http://schemas.microsoft.com/office/powerpoint/2010/main" val="150123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C435A-F0F4-5F81-5CF8-8B4FAE6E1340}"/>
              </a:ext>
            </a:extLst>
          </p:cNvPr>
          <p:cNvSpPr>
            <a:spLocks noGrp="1"/>
          </p:cNvSpPr>
          <p:nvPr>
            <p:ph type="sldNum" sz="quarter" idx="4"/>
          </p:nvPr>
        </p:nvSpPr>
        <p:spPr/>
        <p:txBody>
          <a:bodyPr/>
          <a:lstStyle/>
          <a:p>
            <a:fld id="{3A2281A5-0AAD-5C43-9874-F8F3A9F5B29A}" type="slidenum">
              <a:rPr lang="en-US" smtClean="0"/>
              <a:pPr/>
              <a:t>6</a:t>
            </a:fld>
            <a:endParaRPr lang="en-US" dirty="0"/>
          </a:p>
        </p:txBody>
      </p:sp>
      <p:sp>
        <p:nvSpPr>
          <p:cNvPr id="6" name="Text Placeholder 5">
            <a:extLst>
              <a:ext uri="{FF2B5EF4-FFF2-40B4-BE49-F238E27FC236}">
                <a16:creationId xmlns:a16="http://schemas.microsoft.com/office/drawing/2014/main" id="{A114968E-AC8D-EDB8-00C0-A09DDA24CD14}"/>
              </a:ext>
            </a:extLst>
          </p:cNvPr>
          <p:cNvSpPr>
            <a:spLocks noGrp="1"/>
          </p:cNvSpPr>
          <p:nvPr>
            <p:ph type="body" sz="quarter" idx="10"/>
          </p:nvPr>
        </p:nvSpPr>
        <p:spPr>
          <a:xfrm>
            <a:off x="539552" y="859414"/>
            <a:ext cx="8229600" cy="3728560"/>
          </a:xfrm>
        </p:spPr>
        <p:txBody>
          <a:bodyPr/>
          <a:lstStyle/>
          <a:p>
            <a:pPr marL="0" indent="0">
              <a:buNone/>
            </a:pPr>
            <a:endParaRPr lang="en-US" dirty="0"/>
          </a:p>
          <a:p>
            <a:r>
              <a:rPr lang="en-US" dirty="0"/>
              <a:t>Ministry re-org moved hatcheries under Water Infrastructure Branch (Dams)</a:t>
            </a:r>
          </a:p>
          <a:p>
            <a:r>
              <a:rPr lang="en-US" dirty="0"/>
              <a:t>Capital reinvestment in facilities - modernization RAS</a:t>
            </a:r>
          </a:p>
          <a:p>
            <a:r>
              <a:rPr lang="en-US" dirty="0"/>
              <a:t>Past 6 years &gt;$33 million investment in replacement of RAS at SLFH, Allison Creek and PRAS at Cold Lake.</a:t>
            </a:r>
          </a:p>
          <a:p>
            <a:r>
              <a:rPr lang="en-US" dirty="0"/>
              <a:t>All three projects aquaculture discipline part of construction team that designed project for bid/build</a:t>
            </a:r>
          </a:p>
          <a:p>
            <a:endParaRPr lang="en-US" dirty="0"/>
          </a:p>
        </p:txBody>
      </p:sp>
      <p:sp>
        <p:nvSpPr>
          <p:cNvPr id="5" name="Title 4">
            <a:extLst>
              <a:ext uri="{FF2B5EF4-FFF2-40B4-BE49-F238E27FC236}">
                <a16:creationId xmlns:a16="http://schemas.microsoft.com/office/drawing/2014/main" id="{6FC78B3C-0AAB-5154-417B-8C1CBE706502}"/>
              </a:ext>
            </a:extLst>
          </p:cNvPr>
          <p:cNvSpPr>
            <a:spLocks noGrp="1"/>
          </p:cNvSpPr>
          <p:nvPr>
            <p:ph type="title"/>
          </p:nvPr>
        </p:nvSpPr>
        <p:spPr/>
        <p:txBody>
          <a:bodyPr/>
          <a:lstStyle/>
          <a:p>
            <a:r>
              <a:rPr lang="en-US" dirty="0"/>
              <a:t>   Revitalization of the Hatcheries</a:t>
            </a:r>
            <a:endParaRPr lang="en-CA" dirty="0"/>
          </a:p>
        </p:txBody>
      </p:sp>
    </p:spTree>
    <p:extLst>
      <p:ext uri="{BB962C8B-B14F-4D97-AF65-F5344CB8AC3E}">
        <p14:creationId xmlns:p14="http://schemas.microsoft.com/office/powerpoint/2010/main" val="147746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F641B8-D751-F06C-CA1F-854C338E8284}"/>
              </a:ext>
            </a:extLst>
          </p:cNvPr>
          <p:cNvSpPr>
            <a:spLocks noGrp="1"/>
          </p:cNvSpPr>
          <p:nvPr>
            <p:ph type="sldNum" sz="quarter" idx="4"/>
          </p:nvPr>
        </p:nvSpPr>
        <p:spPr/>
        <p:txBody>
          <a:bodyPr/>
          <a:lstStyle/>
          <a:p>
            <a:fld id="{D57F1E4F-1CFF-5643-939E-217C01CDF565}" type="slidenum">
              <a:rPr lang="en-US" smtClean="0"/>
              <a:pPr/>
              <a:t>7</a:t>
            </a:fld>
            <a:endParaRPr lang="en-US" dirty="0"/>
          </a:p>
        </p:txBody>
      </p:sp>
      <p:sp>
        <p:nvSpPr>
          <p:cNvPr id="4" name="Text Placeholder 3">
            <a:extLst>
              <a:ext uri="{FF2B5EF4-FFF2-40B4-BE49-F238E27FC236}">
                <a16:creationId xmlns:a16="http://schemas.microsoft.com/office/drawing/2014/main" id="{A71618E2-4D5F-2526-64C3-E771C09C049F}"/>
              </a:ext>
            </a:extLst>
          </p:cNvPr>
          <p:cNvSpPr>
            <a:spLocks noGrp="1"/>
          </p:cNvSpPr>
          <p:nvPr>
            <p:ph type="body" sz="quarter" idx="10"/>
          </p:nvPr>
        </p:nvSpPr>
        <p:spPr/>
        <p:txBody>
          <a:bodyPr/>
          <a:lstStyle/>
          <a:p>
            <a:r>
              <a:rPr lang="en-US" dirty="0"/>
              <a:t>State of the art design dedicated RAS water systems for each brood program (4) and production</a:t>
            </a:r>
          </a:p>
          <a:p>
            <a:r>
              <a:rPr lang="en-US" dirty="0"/>
              <a:t>Increase our ability to house species at risk brood programs – Athabasca RNTR, Bull Trout, WSCT, Grayling</a:t>
            </a:r>
          </a:p>
          <a:p>
            <a:r>
              <a:rPr lang="en-US" dirty="0"/>
              <a:t>Increase our fish stocking capacity by 13% </a:t>
            </a:r>
          </a:p>
          <a:p>
            <a:r>
              <a:rPr lang="en-US" dirty="0"/>
              <a:t>Inflation, Aquaculture supply chain issues, tight trade industry and uniqueness of building a hatchery in AB</a:t>
            </a:r>
          </a:p>
          <a:p>
            <a:r>
              <a:rPr lang="en-US" dirty="0"/>
              <a:t>tender price came in 180% then what is available</a:t>
            </a:r>
          </a:p>
          <a:p>
            <a:pPr marL="0" indent="0">
              <a:buNone/>
            </a:pPr>
            <a:endParaRPr lang="en-US" dirty="0"/>
          </a:p>
          <a:p>
            <a:endParaRPr lang="en-US" dirty="0"/>
          </a:p>
        </p:txBody>
      </p:sp>
      <p:sp>
        <p:nvSpPr>
          <p:cNvPr id="3" name="Title 2">
            <a:extLst>
              <a:ext uri="{FF2B5EF4-FFF2-40B4-BE49-F238E27FC236}">
                <a16:creationId xmlns:a16="http://schemas.microsoft.com/office/drawing/2014/main" id="{5273B5AA-8917-F429-4CCA-77078AD915D1}"/>
              </a:ext>
            </a:extLst>
          </p:cNvPr>
          <p:cNvSpPr>
            <a:spLocks noGrp="1"/>
          </p:cNvSpPr>
          <p:nvPr>
            <p:ph type="title"/>
          </p:nvPr>
        </p:nvSpPr>
        <p:spPr/>
        <p:txBody>
          <a:bodyPr/>
          <a:lstStyle/>
          <a:p>
            <a:r>
              <a:rPr lang="en-US" dirty="0"/>
              <a:t>  Raven Brood Trout Station Replacement</a:t>
            </a:r>
            <a:endParaRPr lang="en-CA" dirty="0"/>
          </a:p>
        </p:txBody>
      </p:sp>
    </p:spTree>
    <p:extLst>
      <p:ext uri="{BB962C8B-B14F-4D97-AF65-F5344CB8AC3E}">
        <p14:creationId xmlns:p14="http://schemas.microsoft.com/office/powerpoint/2010/main" val="355313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C55677-02E1-C750-589C-9C6F1AF319D3}"/>
              </a:ext>
            </a:extLst>
          </p:cNvPr>
          <p:cNvSpPr>
            <a:spLocks noGrp="1"/>
          </p:cNvSpPr>
          <p:nvPr>
            <p:ph type="sldNum" sz="quarter" idx="4"/>
          </p:nvPr>
        </p:nvSpPr>
        <p:spPr>
          <a:xfrm>
            <a:off x="107504" y="4659982"/>
            <a:ext cx="2057400" cy="274637"/>
          </a:xfrm>
        </p:spPr>
        <p:txBody>
          <a:bodyPr anchor="ctr">
            <a:normAutofit/>
          </a:bodyPr>
          <a:lstStyle/>
          <a:p>
            <a:pPr>
              <a:lnSpc>
                <a:spcPct val="90000"/>
              </a:lnSpc>
              <a:spcAft>
                <a:spcPts val="600"/>
              </a:spcAft>
            </a:pPr>
            <a:fld id="{3A2281A5-0AAD-5C43-9874-F8F3A9F5B29A}" type="slidenum">
              <a:rPr lang="en-US" smtClean="0"/>
              <a:pPr>
                <a:lnSpc>
                  <a:spcPct val="90000"/>
                </a:lnSpc>
                <a:spcAft>
                  <a:spcPts val="600"/>
                </a:spcAft>
              </a:pPr>
              <a:t>8</a:t>
            </a:fld>
            <a:endParaRPr lang="en-US"/>
          </a:p>
        </p:txBody>
      </p:sp>
      <p:sp>
        <p:nvSpPr>
          <p:cNvPr id="7" name="Title 6">
            <a:extLst>
              <a:ext uri="{FF2B5EF4-FFF2-40B4-BE49-F238E27FC236}">
                <a16:creationId xmlns:a16="http://schemas.microsoft.com/office/drawing/2014/main" id="{CC5DBEAE-DC15-D1AA-5517-29AF88347525}"/>
              </a:ext>
            </a:extLst>
          </p:cNvPr>
          <p:cNvSpPr>
            <a:spLocks noGrp="1"/>
          </p:cNvSpPr>
          <p:nvPr>
            <p:ph type="title"/>
          </p:nvPr>
        </p:nvSpPr>
        <p:spPr>
          <a:xfrm>
            <a:off x="539552" y="339502"/>
            <a:ext cx="8219256" cy="519912"/>
          </a:xfrm>
        </p:spPr>
        <p:txBody>
          <a:bodyPr wrap="square" anchor="t">
            <a:normAutofit/>
          </a:bodyPr>
          <a:lstStyle/>
          <a:p>
            <a:pPr>
              <a:lnSpc>
                <a:spcPct val="90000"/>
              </a:lnSpc>
            </a:pPr>
            <a:r>
              <a:rPr lang="en-US" sz="3000" dirty="0"/>
              <a:t>          Water Source and Treatment</a:t>
            </a:r>
            <a:endParaRPr lang="en-CA" sz="3000" dirty="0"/>
          </a:p>
        </p:txBody>
      </p:sp>
      <p:graphicFrame>
        <p:nvGraphicFramePr>
          <p:cNvPr id="10" name="Text Placeholder 7">
            <a:extLst>
              <a:ext uri="{FF2B5EF4-FFF2-40B4-BE49-F238E27FC236}">
                <a16:creationId xmlns:a16="http://schemas.microsoft.com/office/drawing/2014/main" id="{BB0D6DAF-A7A4-6268-33AE-07AE9EE7D74A}"/>
              </a:ext>
            </a:extLst>
          </p:cNvPr>
          <p:cNvGraphicFramePr/>
          <p:nvPr>
            <p:extLst>
              <p:ext uri="{D42A27DB-BD31-4B8C-83A1-F6EECF244321}">
                <p14:modId xmlns:p14="http://schemas.microsoft.com/office/powerpoint/2010/main" val="3795907394"/>
              </p:ext>
            </p:extLst>
          </p:nvPr>
        </p:nvGraphicFramePr>
        <p:xfrm>
          <a:off x="539552" y="1356958"/>
          <a:ext cx="8229600" cy="3231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5114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6A8928-0CDD-D83B-F1C7-0746C48358D5}"/>
              </a:ext>
            </a:extLst>
          </p:cNvPr>
          <p:cNvSpPr>
            <a:spLocks noGrp="1"/>
          </p:cNvSpPr>
          <p:nvPr>
            <p:ph type="sldNum" sz="quarter" idx="4"/>
          </p:nvPr>
        </p:nvSpPr>
        <p:spPr>
          <a:xfrm>
            <a:off x="107504" y="4659982"/>
            <a:ext cx="2057400" cy="274637"/>
          </a:xfrm>
        </p:spPr>
        <p:txBody>
          <a:bodyPr anchor="ctr">
            <a:normAutofit/>
          </a:bodyPr>
          <a:lstStyle/>
          <a:p>
            <a:pPr>
              <a:lnSpc>
                <a:spcPct val="90000"/>
              </a:lnSpc>
              <a:spcAft>
                <a:spcPts val="600"/>
              </a:spcAft>
            </a:pPr>
            <a:fld id="{3A2281A5-0AAD-5C43-9874-F8F3A9F5B29A}" type="slidenum">
              <a:rPr lang="en-US" smtClean="0"/>
              <a:pPr>
                <a:lnSpc>
                  <a:spcPct val="90000"/>
                </a:lnSpc>
                <a:spcAft>
                  <a:spcPts val="600"/>
                </a:spcAft>
              </a:pPr>
              <a:t>9</a:t>
            </a:fld>
            <a:endParaRPr lang="en-US" dirty="0"/>
          </a:p>
        </p:txBody>
      </p:sp>
      <p:pic>
        <p:nvPicPr>
          <p:cNvPr id="5" name="Picture 4" descr="A machine in a factory&#10;&#10;Description automatically generated">
            <a:extLst>
              <a:ext uri="{FF2B5EF4-FFF2-40B4-BE49-F238E27FC236}">
                <a16:creationId xmlns:a16="http://schemas.microsoft.com/office/drawing/2014/main" id="{48B2ECE6-5368-DB64-66F6-AD4A60A3F002}"/>
              </a:ext>
            </a:extLst>
          </p:cNvPr>
          <p:cNvPicPr>
            <a:picLocks noChangeAspect="1"/>
          </p:cNvPicPr>
          <p:nvPr/>
        </p:nvPicPr>
        <p:blipFill rotWithShape="1">
          <a:blip r:embed="rId2"/>
          <a:srcRect t="21211" b="26441"/>
          <a:stretch/>
        </p:blipFill>
        <p:spPr>
          <a:xfrm>
            <a:off x="539552" y="1356958"/>
            <a:ext cx="8229600" cy="3231016"/>
          </a:xfrm>
          <a:prstGeom prst="rect">
            <a:avLst/>
          </a:prstGeom>
          <a:noFill/>
        </p:spPr>
      </p:pic>
      <p:sp>
        <p:nvSpPr>
          <p:cNvPr id="10" name="Title 3">
            <a:extLst>
              <a:ext uri="{FF2B5EF4-FFF2-40B4-BE49-F238E27FC236}">
                <a16:creationId xmlns:a16="http://schemas.microsoft.com/office/drawing/2014/main" id="{4908DF0B-A67E-F6A8-C723-59467631A20D}"/>
              </a:ext>
            </a:extLst>
          </p:cNvPr>
          <p:cNvSpPr>
            <a:spLocks noGrp="1"/>
          </p:cNvSpPr>
          <p:nvPr>
            <p:ph type="title"/>
          </p:nvPr>
        </p:nvSpPr>
        <p:spPr>
          <a:xfrm>
            <a:off x="539552" y="339502"/>
            <a:ext cx="8219256" cy="519912"/>
          </a:xfrm>
        </p:spPr>
        <p:txBody>
          <a:bodyPr/>
          <a:lstStyle/>
          <a:p>
            <a:r>
              <a:rPr lang="en-US" sz="2800" dirty="0"/>
              <a:t>RAS system – rotating Drum Filters first step</a:t>
            </a:r>
            <a:br>
              <a:rPr lang="en-US" dirty="0"/>
            </a:br>
            <a:r>
              <a:rPr lang="en-US" dirty="0"/>
              <a:t> </a:t>
            </a:r>
          </a:p>
        </p:txBody>
      </p:sp>
    </p:spTree>
    <p:extLst>
      <p:ext uri="{BB962C8B-B14F-4D97-AF65-F5344CB8AC3E}">
        <p14:creationId xmlns:p14="http://schemas.microsoft.com/office/powerpoint/2010/main" val="3407704528"/>
      </p:ext>
    </p:extLst>
  </p:cSld>
  <p:clrMapOvr>
    <a:masterClrMapping/>
  </p:clrMapOvr>
</p:sld>
</file>

<file path=ppt/theme/theme1.xml><?xml version="1.0" encoding="utf-8"?>
<a:theme xmlns:a="http://schemas.openxmlformats.org/drawingml/2006/main" name="Title Slides">
  <a:themeElements>
    <a:clrScheme name="Sky basic">
      <a:dk1>
        <a:srgbClr val="36424A"/>
      </a:dk1>
      <a:lt1>
        <a:sysClr val="window" lastClr="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oA-16x9-sky.pptx  -  Read-Only" id="{7401BBA4-71C8-4465-AB64-3E045ECA39FE}" vid="{2DAD18AA-84B6-470D-989C-EE4C29A3FF1D}"/>
    </a:ext>
  </a:extLst>
</a:theme>
</file>

<file path=ppt/theme/theme2.xml><?xml version="1.0" encoding="utf-8"?>
<a:theme xmlns:a="http://schemas.openxmlformats.org/drawingml/2006/main" name="Body slides">
  <a:themeElements>
    <a:clrScheme name="Sky basic">
      <a:dk1>
        <a:srgbClr val="36424A"/>
      </a:dk1>
      <a:lt1>
        <a:sysClr val="window" lastClr="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oA-16x9-sky.pptx  -  Read-Only" id="{7401BBA4-71C8-4465-AB64-3E045ECA39FE}" vid="{DABA0382-9679-4763-BB98-6247C84E75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D1633974FB624495AA1AD9207C7339" ma:contentTypeVersion="9" ma:contentTypeDescription="Create a new document." ma:contentTypeScope="" ma:versionID="6a47660960dc288982d4a27d30f7f930">
  <xsd:schema xmlns:xsd="http://www.w3.org/2001/XMLSchema" xmlns:xs="http://www.w3.org/2001/XMLSchema" xmlns:p="http://schemas.microsoft.com/office/2006/metadata/properties" xmlns:ns2="4e2f0227-cda8-45a5-ac26-2a13816409d6" xmlns:ns3="9b09e145-a55f-4d0e-b54e-9c442c5db34f" targetNamespace="http://schemas.microsoft.com/office/2006/metadata/properties" ma:root="true" ma:fieldsID="674a58655a6846292bd8251a3c88bba8" ns2:_="" ns3:_="">
    <xsd:import namespace="4e2f0227-cda8-45a5-ac26-2a13816409d6"/>
    <xsd:import namespace="9b09e145-a55f-4d0e-b54e-9c442c5db34f"/>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2:TaxCatchAll" minOccurs="0"/>
                <xsd:element ref="ns3:MediaServiceMetadata" minOccurs="0"/>
                <xsd:element ref="ns3:MediaServiceFastMetadata"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2f0227-cda8-45a5-ac26-2a13816409d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fd4714b4-759a-4cc0-97a8-044dc3687ed1}" ma:internalName="TaxCatchAll" ma:showField="CatchAllData" ma:web="4e2f0227-cda8-45a5-ac26-2a13816409d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09e145-a55f-4d0e-b54e-9c442c5db34f"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58cdee2-a078-4dcf-a938-a5ffeea6d2ec"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e2f0227-cda8-45a5-ac26-2a13816409d6" xsi:nil="true"/>
    <lcf76f155ced4ddcb4097134ff3c332f xmlns="9b09e145-a55f-4d0e-b54e-9c442c5db34f">
      <Terms xmlns="http://schemas.microsoft.com/office/infopath/2007/PartnerControls"/>
    </lcf76f155ced4ddcb4097134ff3c332f>
    <_dlc_DocId xmlns="4e2f0227-cda8-45a5-ac26-2a13816409d6">QT2WV444CWK2-55930238-9</_dlc_DocId>
    <_dlc_DocIdUrl xmlns="4e2f0227-cda8-45a5-ac26-2a13816409d6">
      <Url>https://abgov.sharepoint.com/sites/S600D04-OAL/_layouts/15/DocIdRedir.aspx?ID=QT2WV444CWK2-55930238-9</Url>
      <Description>QT2WV444CWK2-55930238-9</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8EDCE7-5D1E-441D-AE80-DAF9469E3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2f0227-cda8-45a5-ac26-2a13816409d6"/>
    <ds:schemaRef ds:uri="9b09e145-a55f-4d0e-b54e-9c442c5db3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096F13-0254-4203-9AED-D23E6032A710}">
  <ds:schemaRefs>
    <ds:schemaRef ds:uri="http://schemas.microsoft.com/office/2006/metadata/properties"/>
    <ds:schemaRef ds:uri="http://schemas.microsoft.com/office/infopath/2007/PartnerControls"/>
    <ds:schemaRef ds:uri="4e2f0227-cda8-45a5-ac26-2a13816409d6"/>
    <ds:schemaRef ds:uri="9b09e145-a55f-4d0e-b54e-9c442c5db34f"/>
  </ds:schemaRefs>
</ds:datastoreItem>
</file>

<file path=customXml/itemProps3.xml><?xml version="1.0" encoding="utf-8"?>
<ds:datastoreItem xmlns:ds="http://schemas.openxmlformats.org/officeDocument/2006/customXml" ds:itemID="{491440B0-8FE9-475A-B254-CA161FC35D54}">
  <ds:schemaRefs>
    <ds:schemaRef ds:uri="http://schemas.microsoft.com/sharepoint/events"/>
  </ds:schemaRefs>
</ds:datastoreItem>
</file>

<file path=customXml/itemProps4.xml><?xml version="1.0" encoding="utf-8"?>
<ds:datastoreItem xmlns:ds="http://schemas.openxmlformats.org/officeDocument/2006/customXml" ds:itemID="{03EE9652-E869-482F-823F-4D7C4C3111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General Presentation - 16x9</Template>
  <TotalTime>1614</TotalTime>
  <Words>753</Words>
  <Application>Microsoft Office PowerPoint</Application>
  <PresentationFormat>On-screen Show (16:9)</PresentationFormat>
  <Paragraphs>85</Paragraphs>
  <Slides>19</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Wingdings</vt:lpstr>
      <vt:lpstr>Title Slides</vt:lpstr>
      <vt:lpstr>Body slides</vt:lpstr>
      <vt:lpstr>Alberta Fish Stocking Operations</vt:lpstr>
      <vt:lpstr>   Purpose of Fish Stocking</vt:lpstr>
      <vt:lpstr>Hatcheries – 4 built btw 1950-1986</vt:lpstr>
      <vt:lpstr>   What we raise and stock</vt:lpstr>
      <vt:lpstr>   Fish Stocking Impact to AB Economy  </vt:lpstr>
      <vt:lpstr>   Revitalization of the Hatcheries</vt:lpstr>
      <vt:lpstr>  Raven Brood Trout Station Replacement</vt:lpstr>
      <vt:lpstr>          Water Source and Treatment</vt:lpstr>
      <vt:lpstr>RAS system – rotating Drum Filters first step  </vt:lpstr>
      <vt:lpstr>PowerPoint Presentation</vt:lpstr>
      <vt:lpstr>PowerPoint Presentation</vt:lpstr>
      <vt:lpstr>PowerPoint Presentation</vt:lpstr>
      <vt:lpstr>   Restoration - Westslope Cutthroat Trout</vt:lpstr>
      <vt:lpstr>Quarantine trailer – eggs incubate till eyed</vt:lpstr>
      <vt:lpstr>Fry emerge and swim out</vt:lpstr>
      <vt:lpstr>PowerPoint Presentation</vt:lpstr>
      <vt:lpstr>PowerPoint Presentation</vt:lpstr>
      <vt:lpstr>Individual RAS system</vt:lpstr>
      <vt:lpstr>Questions – craig.copeland@gov.ab.ca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 template</dc:title>
  <dc:creator>Craig Copeland</dc:creator>
  <cp:lastModifiedBy>Craig Copeland</cp:lastModifiedBy>
  <cp:revision>34</cp:revision>
  <cp:lastPrinted>2018-05-15T16:28:16Z</cp:lastPrinted>
  <dcterms:created xsi:type="dcterms:W3CDTF">2023-07-31T20:48:27Z</dcterms:created>
  <dcterms:modified xsi:type="dcterms:W3CDTF">2023-10-16T20:29:04Z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0x010100A8D1633974FB624495AA1AD9207C7339</vt:lpwstr>
  </property>
  <property fmtid="{D5CDD505-2E9C-101B-9397-08002B2CF9AE}" pid="3" name="_dlc_DocIdItemGuid">
    <vt:lpwstr>ebb454e3-ba72-4bc3-80e3-292d463ac313</vt:lpwstr>
  </property>
  <property fmtid="{D5CDD505-2E9C-101B-9397-08002B2CF9AE}" pid="4" name="MediaServiceImageTags">
    <vt:lpwstr/>
  </property>
  <property fmtid="{D5CDD505-2E9C-101B-9397-08002B2CF9AE}" pid="5" name="MSIP_Label_abf2ea38-542c-4b75-bd7d-582ec36a519f_Enabled">
    <vt:lpwstr>true</vt:lpwstr>
  </property>
  <property fmtid="{D5CDD505-2E9C-101B-9397-08002B2CF9AE}" pid="6" name="MSIP_Label_abf2ea38-542c-4b75-bd7d-582ec36a519f_SetDate">
    <vt:lpwstr>2023-07-31T20:50:42Z</vt:lpwstr>
  </property>
  <property fmtid="{D5CDD505-2E9C-101B-9397-08002B2CF9AE}" pid="7" name="MSIP_Label_abf2ea38-542c-4b75-bd7d-582ec36a519f_Method">
    <vt:lpwstr>Standard</vt:lpwstr>
  </property>
  <property fmtid="{D5CDD505-2E9C-101B-9397-08002B2CF9AE}" pid="8" name="MSIP_Label_abf2ea38-542c-4b75-bd7d-582ec36a519f_Name">
    <vt:lpwstr>Protected A</vt:lpwstr>
  </property>
  <property fmtid="{D5CDD505-2E9C-101B-9397-08002B2CF9AE}" pid="9" name="MSIP_Label_abf2ea38-542c-4b75-bd7d-582ec36a519f_SiteId">
    <vt:lpwstr>2bb51c06-af9b-42c5-8bf5-3c3b7b10850b</vt:lpwstr>
  </property>
  <property fmtid="{D5CDD505-2E9C-101B-9397-08002B2CF9AE}" pid="10" name="MSIP_Label_abf2ea38-542c-4b75-bd7d-582ec36a519f_ActionId">
    <vt:lpwstr>742e55e5-fea9-423d-bea9-5858ad78607e</vt:lpwstr>
  </property>
  <property fmtid="{D5CDD505-2E9C-101B-9397-08002B2CF9AE}" pid="11" name="MSIP_Label_abf2ea38-542c-4b75-bd7d-582ec36a519f_ContentBits">
    <vt:lpwstr>2</vt:lpwstr>
  </property>
</Properties>
</file>